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 id="2147484126" r:id="rId5"/>
    <p:sldMasterId id="2147484171" r:id="rId6"/>
    <p:sldMasterId id="2147484220" r:id="rId7"/>
    <p:sldMasterId id="2147484248" r:id="rId8"/>
  </p:sldMasterIdLst>
  <p:notesMasterIdLst>
    <p:notesMasterId r:id="rId79"/>
  </p:notesMasterIdLst>
  <p:handoutMasterIdLst>
    <p:handoutMasterId r:id="rId80"/>
  </p:handoutMasterIdLst>
  <p:sldIdLst>
    <p:sldId id="1857" r:id="rId9"/>
    <p:sldId id="2076138080" r:id="rId10"/>
    <p:sldId id="2076137868" r:id="rId11"/>
    <p:sldId id="2076138031" r:id="rId12"/>
    <p:sldId id="1615" r:id="rId13"/>
    <p:sldId id="2076137927" r:id="rId14"/>
    <p:sldId id="1617" r:id="rId15"/>
    <p:sldId id="1626" r:id="rId16"/>
    <p:sldId id="10359" r:id="rId17"/>
    <p:sldId id="2076138637" r:id="rId18"/>
    <p:sldId id="2076138635" r:id="rId19"/>
    <p:sldId id="2076137875" r:id="rId20"/>
    <p:sldId id="1619" r:id="rId21"/>
    <p:sldId id="2076137928" r:id="rId22"/>
    <p:sldId id="10389" r:id="rId23"/>
    <p:sldId id="2076138641" r:id="rId24"/>
    <p:sldId id="2076137681" r:id="rId25"/>
    <p:sldId id="2076138638" r:id="rId26"/>
    <p:sldId id="2076138644" r:id="rId27"/>
    <p:sldId id="2076137674" r:id="rId28"/>
    <p:sldId id="2076138645" r:id="rId29"/>
    <p:sldId id="2076138642" r:id="rId30"/>
    <p:sldId id="2076138643" r:id="rId31"/>
    <p:sldId id="2076138648" r:id="rId32"/>
    <p:sldId id="2076138649" r:id="rId33"/>
    <p:sldId id="2076138650" r:id="rId34"/>
    <p:sldId id="2076138651" r:id="rId35"/>
    <p:sldId id="2076138652" r:id="rId36"/>
    <p:sldId id="2076138653" r:id="rId37"/>
    <p:sldId id="2076137657" r:id="rId38"/>
    <p:sldId id="2076137876" r:id="rId39"/>
    <p:sldId id="2076137652" r:id="rId40"/>
    <p:sldId id="2076137658" r:id="rId41"/>
    <p:sldId id="2076137270" r:id="rId42"/>
    <p:sldId id="2076137271" r:id="rId43"/>
    <p:sldId id="2076138019" r:id="rId44"/>
    <p:sldId id="2076138020" r:id="rId45"/>
    <p:sldId id="2076138011" r:id="rId46"/>
    <p:sldId id="2076138021" r:id="rId47"/>
    <p:sldId id="2076138654" r:id="rId48"/>
    <p:sldId id="2076137694" r:id="rId49"/>
    <p:sldId id="1690" r:id="rId50"/>
    <p:sldId id="1691" r:id="rId51"/>
    <p:sldId id="2076137637" r:id="rId52"/>
    <p:sldId id="2076137639" r:id="rId53"/>
    <p:sldId id="2076138655" r:id="rId54"/>
    <p:sldId id="2076137676" r:id="rId55"/>
    <p:sldId id="2076137617" r:id="rId56"/>
    <p:sldId id="2076137618" r:id="rId57"/>
    <p:sldId id="2076138656" r:id="rId58"/>
    <p:sldId id="2076137678" r:id="rId59"/>
    <p:sldId id="2076137627" r:id="rId60"/>
    <p:sldId id="2076137882" r:id="rId61"/>
    <p:sldId id="2076138615" r:id="rId62"/>
    <p:sldId id="2076137624" r:id="rId63"/>
    <p:sldId id="2076137622" r:id="rId64"/>
    <p:sldId id="2076138632" r:id="rId65"/>
    <p:sldId id="2076138624" r:id="rId66"/>
    <p:sldId id="2076138626" r:id="rId67"/>
    <p:sldId id="2076138636" r:id="rId68"/>
    <p:sldId id="10340" r:id="rId69"/>
    <p:sldId id="2076138657" r:id="rId70"/>
    <p:sldId id="2076137680" r:id="rId71"/>
    <p:sldId id="2076137632" r:id="rId72"/>
    <p:sldId id="2076137633" r:id="rId73"/>
    <p:sldId id="2076137634" r:id="rId74"/>
    <p:sldId id="2076138658" r:id="rId75"/>
    <p:sldId id="2076137668" r:id="rId76"/>
    <p:sldId id="2076137641" r:id="rId77"/>
    <p:sldId id="2076138659" r:id="rId7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2076138080"/>
            <p14:sldId id="2076137868"/>
          </p14:sldIdLst>
        </p14:section>
        <p14:section name="Why" id="{286D0194-9F76-461F-ABF5-2E803D18FB5A}">
          <p14:sldIdLst>
            <p14:sldId id="2076138031"/>
            <p14:sldId id="1615"/>
            <p14:sldId id="2076137927"/>
            <p14:sldId id="1617"/>
            <p14:sldId id="1626"/>
          </p14:sldIdLst>
        </p14:section>
        <p14:section name="What" id="{271C6A99-5F47-4858-B3BE-67B8A892DE52}">
          <p14:sldIdLst>
            <p14:sldId id="10359"/>
            <p14:sldId id="2076138637"/>
          </p14:sldIdLst>
        </p14:section>
        <p14:section name="Module start" id="{063E7818-E714-416C-B7F7-953B8D0735CF}">
          <p14:sldIdLst>
            <p14:sldId id="2076138635"/>
          </p14:sldIdLst>
        </p14:section>
        <p14:section name="Where do apps come from" id="{999AA15E-9F24-46D4-87FA-3CBA19E820D0}">
          <p14:sldIdLst>
            <p14:sldId id="2076137875"/>
            <p14:sldId id="1619"/>
            <p14:sldId id="2076137928"/>
            <p14:sldId id="10389"/>
          </p14:sldIdLst>
        </p14:section>
        <p14:section name="Layers of security" id="{37F9E297-45D6-4377-B8BD-4318FC3B9535}">
          <p14:sldIdLst>
            <p14:sldId id="2076138641"/>
            <p14:sldId id="2076137681"/>
            <p14:sldId id="2076138638"/>
            <p14:sldId id="2076138644"/>
            <p14:sldId id="2076137674"/>
            <p14:sldId id="2076138645"/>
            <p14:sldId id="2076138642"/>
            <p14:sldId id="2076138643"/>
            <p14:sldId id="2076138648"/>
            <p14:sldId id="2076138649"/>
            <p14:sldId id="2076138650"/>
            <p14:sldId id="2076138651"/>
            <p14:sldId id="2076138652"/>
            <p14:sldId id="2076138653"/>
            <p14:sldId id="2076137657"/>
            <p14:sldId id="2076137876"/>
            <p14:sldId id="2076137652"/>
            <p14:sldId id="2076137658"/>
            <p14:sldId id="2076137270"/>
            <p14:sldId id="2076137271"/>
            <p14:sldId id="2076138019"/>
            <p14:sldId id="2076138020"/>
            <p14:sldId id="2076138011"/>
            <p14:sldId id="2076138021"/>
            <p14:sldId id="2076138654"/>
            <p14:sldId id="2076137694"/>
            <p14:sldId id="1690"/>
            <p14:sldId id="1691"/>
            <p14:sldId id="2076137637"/>
            <p14:sldId id="2076137639"/>
            <p14:sldId id="2076138655"/>
            <p14:sldId id="2076137676"/>
            <p14:sldId id="2076137617"/>
            <p14:sldId id="2076137618"/>
            <p14:sldId id="2076138656"/>
            <p14:sldId id="2076137678"/>
            <p14:sldId id="2076137627"/>
            <p14:sldId id="2076137882"/>
            <p14:sldId id="2076138615"/>
            <p14:sldId id="2076137624"/>
            <p14:sldId id="2076137622"/>
            <p14:sldId id="2076138632"/>
            <p14:sldId id="2076138624"/>
            <p14:sldId id="2076138626"/>
            <p14:sldId id="2076138636"/>
            <p14:sldId id="10340"/>
            <p14:sldId id="2076138657"/>
            <p14:sldId id="2076137680"/>
            <p14:sldId id="2076137632"/>
            <p14:sldId id="2076137633"/>
            <p14:sldId id="2076137634"/>
            <p14:sldId id="2076138658"/>
            <p14:sldId id="2076137668"/>
            <p14:sldId id="2076137641"/>
            <p14:sldId id="2076138659"/>
          </p14:sldIdLst>
        </p14:section>
        <p14:section name="Appendix" id="{3EC7850B-ABC5-4E16-8CA5-8AB98D47B4C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1F924-3F24-4714-990E-9A8C08AAED65}" v="70" dt="2020-11-27T15:02:00.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1765" autoAdjust="0"/>
  </p:normalViewPr>
  <p:slideViewPr>
    <p:cSldViewPr snapToGrid="0">
      <p:cViewPr varScale="1">
        <p:scale>
          <a:sx n="95" d="100"/>
          <a:sy n="95" d="100"/>
        </p:scale>
        <p:origin x="1018" y="8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notesMaster" Target="notesMasters/notesMaster1.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presProps" Target="presProps.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F7D784F4-EDA8-4F5D-B495-BA84C2DAABD3}"/>
    <pc:docChg chg="undo custSel addSld delSld modSld sldOrd modSection">
      <pc:chgData name="Manuela Pichler" userId="07a841c1-49c8-4352-a8c3-3a0d96cf9a08" providerId="ADAL" clId="{F7D784F4-EDA8-4F5D-B495-BA84C2DAABD3}" dt="2020-09-30T16:13:27.800" v="575" actId="2696"/>
      <pc:docMkLst>
        <pc:docMk/>
      </pc:docMkLst>
      <pc:sldChg chg="del">
        <pc:chgData name="Manuela Pichler" userId="07a841c1-49c8-4352-a8c3-3a0d96cf9a08" providerId="ADAL" clId="{F7D784F4-EDA8-4F5D-B495-BA84C2DAABD3}" dt="2020-09-30T11:24:58.612" v="321" actId="47"/>
        <pc:sldMkLst>
          <pc:docMk/>
          <pc:sldMk cId="811574503" sldId="259"/>
        </pc:sldMkLst>
      </pc:sldChg>
      <pc:sldChg chg="addSp delSp modSp mod">
        <pc:chgData name="Manuela Pichler" userId="07a841c1-49c8-4352-a8c3-3a0d96cf9a08" providerId="ADAL" clId="{F7D784F4-EDA8-4F5D-B495-BA84C2DAABD3}" dt="2020-09-30T10:22:47.415" v="25" actId="1076"/>
        <pc:sldMkLst>
          <pc:docMk/>
          <pc:sldMk cId="2920650541" sldId="336"/>
        </pc:sldMkLst>
        <pc:grpChg chg="del">
          <ac:chgData name="Manuela Pichler" userId="07a841c1-49c8-4352-a8c3-3a0d96cf9a08" providerId="ADAL" clId="{F7D784F4-EDA8-4F5D-B495-BA84C2DAABD3}" dt="2020-09-30T10:22:18.786" v="18" actId="478"/>
          <ac:grpSpMkLst>
            <pc:docMk/>
            <pc:sldMk cId="2920650541" sldId="336"/>
            <ac:grpSpMk id="75" creationId="{FE232BF7-7C8E-B24D-98F9-879A0E63271C}"/>
          </ac:grpSpMkLst>
        </pc:grpChg>
        <pc:grpChg chg="del">
          <ac:chgData name="Manuela Pichler" userId="07a841c1-49c8-4352-a8c3-3a0d96cf9a08" providerId="ADAL" clId="{F7D784F4-EDA8-4F5D-B495-BA84C2DAABD3}" dt="2020-09-30T10:22:14.344" v="15" actId="478"/>
          <ac:grpSpMkLst>
            <pc:docMk/>
            <pc:sldMk cId="2920650541" sldId="336"/>
            <ac:grpSpMk id="83" creationId="{85B56489-F913-1E49-9656-979AC39368C4}"/>
          </ac:grpSpMkLst>
        </pc:grpChg>
        <pc:grpChg chg="del">
          <ac:chgData name="Manuela Pichler" userId="07a841c1-49c8-4352-a8c3-3a0d96cf9a08" providerId="ADAL" clId="{F7D784F4-EDA8-4F5D-B495-BA84C2DAABD3}" dt="2020-09-30T10:22:01.758" v="7" actId="478"/>
          <ac:grpSpMkLst>
            <pc:docMk/>
            <pc:sldMk cId="2920650541" sldId="336"/>
            <ac:grpSpMk id="97" creationId="{5222F153-F65B-3443-B222-BF6280E7FDAB}"/>
          </ac:grpSpMkLst>
        </pc:grpChg>
        <pc:grpChg chg="del">
          <ac:chgData name="Manuela Pichler" userId="07a841c1-49c8-4352-a8c3-3a0d96cf9a08" providerId="ADAL" clId="{F7D784F4-EDA8-4F5D-B495-BA84C2DAABD3}" dt="2020-09-30T10:22:08.498" v="11" actId="478"/>
          <ac:grpSpMkLst>
            <pc:docMk/>
            <pc:sldMk cId="2920650541" sldId="336"/>
            <ac:grpSpMk id="101" creationId="{1DF41A7C-D61D-F240-B1A3-25EC3D62F414}"/>
          </ac:grpSpMkLst>
        </pc:grpChg>
        <pc:picChg chg="add mod">
          <ac:chgData name="Manuela Pichler" userId="07a841c1-49c8-4352-a8c3-3a0d96cf9a08" providerId="ADAL" clId="{F7D784F4-EDA8-4F5D-B495-BA84C2DAABD3}" dt="2020-09-30T10:22:38.385" v="23" actId="1076"/>
          <ac:picMkLst>
            <pc:docMk/>
            <pc:sldMk cId="2920650541" sldId="336"/>
            <ac:picMk id="3" creationId="{50ECEB85-58F7-4CFA-B30A-3C342381A3A9}"/>
          </ac:picMkLst>
        </pc:picChg>
        <pc:picChg chg="add mod">
          <ac:chgData name="Manuela Pichler" userId="07a841c1-49c8-4352-a8c3-3a0d96cf9a08" providerId="ADAL" clId="{F7D784F4-EDA8-4F5D-B495-BA84C2DAABD3}" dt="2020-09-30T10:22:43.936" v="24" actId="1076"/>
          <ac:picMkLst>
            <pc:docMk/>
            <pc:sldMk cId="2920650541" sldId="336"/>
            <ac:picMk id="5" creationId="{F14ED77A-ED1F-427E-A9B3-4DAC9285B1BC}"/>
          </ac:picMkLst>
        </pc:picChg>
        <pc:picChg chg="add mod">
          <ac:chgData name="Manuela Pichler" userId="07a841c1-49c8-4352-a8c3-3a0d96cf9a08" providerId="ADAL" clId="{F7D784F4-EDA8-4F5D-B495-BA84C2DAABD3}" dt="2020-09-30T10:22:33.903" v="22" actId="1076"/>
          <ac:picMkLst>
            <pc:docMk/>
            <pc:sldMk cId="2920650541" sldId="336"/>
            <ac:picMk id="7" creationId="{3BD730E8-AAF9-435C-B8EE-6CAE1A37D6AA}"/>
          </ac:picMkLst>
        </pc:picChg>
        <pc:picChg chg="add mod">
          <ac:chgData name="Manuela Pichler" userId="07a841c1-49c8-4352-a8c3-3a0d96cf9a08" providerId="ADAL" clId="{F7D784F4-EDA8-4F5D-B495-BA84C2DAABD3}" dt="2020-09-30T10:22:47.415" v="25" actId="1076"/>
          <ac:picMkLst>
            <pc:docMk/>
            <pc:sldMk cId="2920650541" sldId="336"/>
            <ac:picMk id="9" creationId="{926273F8-C1F2-4E00-82CF-E5C91C5775C5}"/>
          </ac:picMkLst>
        </pc:picChg>
      </pc:sldChg>
      <pc:sldChg chg="addSp delSp modSp mod modNotesTx">
        <pc:chgData name="Manuela Pichler" userId="07a841c1-49c8-4352-a8c3-3a0d96cf9a08" providerId="ADAL" clId="{F7D784F4-EDA8-4F5D-B495-BA84C2DAABD3}" dt="2020-09-30T11:20:55.084" v="280"/>
        <pc:sldMkLst>
          <pc:docMk/>
          <pc:sldMk cId="1931372935" sldId="1620"/>
        </pc:sldMkLst>
        <pc:spChg chg="mod">
          <ac:chgData name="Manuela Pichler" userId="07a841c1-49c8-4352-a8c3-3a0d96cf9a08" providerId="ADAL" clId="{F7D784F4-EDA8-4F5D-B495-BA84C2DAABD3}" dt="2020-09-30T11:20:40.679" v="269" actId="20577"/>
          <ac:spMkLst>
            <pc:docMk/>
            <pc:sldMk cId="1931372935" sldId="1620"/>
            <ac:spMk id="5" creationId="{CAF9F0A0-5D15-477E-8BFD-E834194B822B}"/>
          </ac:spMkLst>
        </pc:spChg>
        <pc:picChg chg="add mod ord">
          <ac:chgData name="Manuela Pichler" userId="07a841c1-49c8-4352-a8c3-3a0d96cf9a08" providerId="ADAL" clId="{F7D784F4-EDA8-4F5D-B495-BA84C2DAABD3}" dt="2020-09-30T11:20:23.391" v="254" actId="170"/>
          <ac:picMkLst>
            <pc:docMk/>
            <pc:sldMk cId="1931372935" sldId="1620"/>
            <ac:picMk id="4" creationId="{A9CAA241-3430-45B9-B1B0-A3854A0909C6}"/>
          </ac:picMkLst>
        </pc:picChg>
        <pc:picChg chg="add del mod">
          <ac:chgData name="Manuela Pichler" userId="07a841c1-49c8-4352-a8c3-3a0d96cf9a08" providerId="ADAL" clId="{F7D784F4-EDA8-4F5D-B495-BA84C2DAABD3}" dt="2020-09-30T11:20:30.318" v="255" actId="1076"/>
          <ac:picMkLst>
            <pc:docMk/>
            <pc:sldMk cId="1931372935" sldId="1620"/>
            <ac:picMk id="14" creationId="{8CAE73BF-0783-4C8B-B210-21EC9F80BBF0}"/>
          </ac:picMkLst>
        </pc:picChg>
        <pc:picChg chg="del">
          <ac:chgData name="Manuela Pichler" userId="07a841c1-49c8-4352-a8c3-3a0d96cf9a08" providerId="ADAL" clId="{F7D784F4-EDA8-4F5D-B495-BA84C2DAABD3}" dt="2020-09-30T11:19:46.821" v="240" actId="478"/>
          <ac:picMkLst>
            <pc:docMk/>
            <pc:sldMk cId="1931372935" sldId="1620"/>
            <ac:picMk id="2050" creationId="{F96A135A-D665-4FD4-AB13-6DBF23D47244}"/>
          </ac:picMkLst>
        </pc:picChg>
      </pc:sldChg>
      <pc:sldChg chg="addSp delSp modSp add mod modNotesTx">
        <pc:chgData name="Manuela Pichler" userId="07a841c1-49c8-4352-a8c3-3a0d96cf9a08" providerId="ADAL" clId="{F7D784F4-EDA8-4F5D-B495-BA84C2DAABD3}" dt="2020-09-30T12:57:58.523" v="555" actId="6549"/>
        <pc:sldMkLst>
          <pc:docMk/>
          <pc:sldMk cId="21991821" sldId="1623"/>
        </pc:sldMkLst>
        <pc:spChg chg="mod">
          <ac:chgData name="Manuela Pichler" userId="07a841c1-49c8-4352-a8c3-3a0d96cf9a08" providerId="ADAL" clId="{F7D784F4-EDA8-4F5D-B495-BA84C2DAABD3}" dt="2020-09-30T12:54:55.212" v="465" actId="1076"/>
          <ac:spMkLst>
            <pc:docMk/>
            <pc:sldMk cId="21991821" sldId="1623"/>
            <ac:spMk id="8" creationId="{A53F1158-03FA-4073-8A0F-69A485D48033}"/>
          </ac:spMkLst>
        </pc:spChg>
        <pc:spChg chg="mod">
          <ac:chgData name="Manuela Pichler" userId="07a841c1-49c8-4352-a8c3-3a0d96cf9a08" providerId="ADAL" clId="{F7D784F4-EDA8-4F5D-B495-BA84C2DAABD3}" dt="2020-09-30T12:55:41.360" v="520" actId="1076"/>
          <ac:spMkLst>
            <pc:docMk/>
            <pc:sldMk cId="21991821" sldId="1623"/>
            <ac:spMk id="9" creationId="{601EFE86-CB5A-4B3E-A298-ACE18D9D16D6}"/>
          </ac:spMkLst>
        </pc:spChg>
        <pc:spChg chg="mod">
          <ac:chgData name="Manuela Pichler" userId="07a841c1-49c8-4352-a8c3-3a0d96cf9a08" providerId="ADAL" clId="{F7D784F4-EDA8-4F5D-B495-BA84C2DAABD3}" dt="2020-09-30T12:55:15.953" v="490" actId="14100"/>
          <ac:spMkLst>
            <pc:docMk/>
            <pc:sldMk cId="21991821" sldId="1623"/>
            <ac:spMk id="20" creationId="{9EC1EE0E-C6BF-4355-8787-3B6EE1980D35}"/>
          </ac:spMkLst>
        </pc:spChg>
        <pc:spChg chg="mod">
          <ac:chgData name="Manuela Pichler" userId="07a841c1-49c8-4352-a8c3-3a0d96cf9a08" providerId="ADAL" clId="{F7D784F4-EDA8-4F5D-B495-BA84C2DAABD3}" dt="2020-09-30T12:55:15.953" v="490" actId="14100"/>
          <ac:spMkLst>
            <pc:docMk/>
            <pc:sldMk cId="21991821" sldId="1623"/>
            <ac:spMk id="21" creationId="{71794F9F-91F8-4019-BB5C-A2EEBCE5E62B}"/>
          </ac:spMkLst>
        </pc:spChg>
        <pc:spChg chg="del mod">
          <ac:chgData name="Manuela Pichler" userId="07a841c1-49c8-4352-a8c3-3a0d96cf9a08" providerId="ADAL" clId="{F7D784F4-EDA8-4F5D-B495-BA84C2DAABD3}" dt="2020-09-30T12:54:50.437" v="464" actId="478"/>
          <ac:spMkLst>
            <pc:docMk/>
            <pc:sldMk cId="21991821" sldId="1623"/>
            <ac:spMk id="22" creationId="{90C77061-F886-4D0A-9C23-D30A99306585}"/>
          </ac:spMkLst>
        </pc:spChg>
        <pc:spChg chg="del mod">
          <ac:chgData name="Manuela Pichler" userId="07a841c1-49c8-4352-a8c3-3a0d96cf9a08" providerId="ADAL" clId="{F7D784F4-EDA8-4F5D-B495-BA84C2DAABD3}" dt="2020-09-30T12:54:49.401" v="463" actId="478"/>
          <ac:spMkLst>
            <pc:docMk/>
            <pc:sldMk cId="21991821" sldId="1623"/>
            <ac:spMk id="23" creationId="{8D5014CD-B79E-455B-BF96-EA40D704235D}"/>
          </ac:spMkLst>
        </pc:spChg>
        <pc:spChg chg="del mod">
          <ac:chgData name="Manuela Pichler" userId="07a841c1-49c8-4352-a8c3-3a0d96cf9a08" providerId="ADAL" clId="{F7D784F4-EDA8-4F5D-B495-BA84C2DAABD3}" dt="2020-09-30T12:54:47.447" v="461" actId="478"/>
          <ac:spMkLst>
            <pc:docMk/>
            <pc:sldMk cId="21991821" sldId="1623"/>
            <ac:spMk id="24" creationId="{F9AA2A50-BBD3-43BF-A490-80E98D86E3CE}"/>
          </ac:spMkLst>
        </pc:spChg>
        <pc:spChg chg="del mod">
          <ac:chgData name="Manuela Pichler" userId="07a841c1-49c8-4352-a8c3-3a0d96cf9a08" providerId="ADAL" clId="{F7D784F4-EDA8-4F5D-B495-BA84C2DAABD3}" dt="2020-09-30T12:54:48.491" v="462" actId="478"/>
          <ac:spMkLst>
            <pc:docMk/>
            <pc:sldMk cId="21991821" sldId="1623"/>
            <ac:spMk id="25" creationId="{7F125F64-A05D-4F00-AAFF-43AF00919B7F}"/>
          </ac:spMkLst>
        </pc:spChg>
        <pc:spChg chg="del mod">
          <ac:chgData name="Manuela Pichler" userId="07a841c1-49c8-4352-a8c3-3a0d96cf9a08" providerId="ADAL" clId="{F7D784F4-EDA8-4F5D-B495-BA84C2DAABD3}" dt="2020-09-30T12:54:46.278" v="460" actId="478"/>
          <ac:spMkLst>
            <pc:docMk/>
            <pc:sldMk cId="21991821" sldId="1623"/>
            <ac:spMk id="26" creationId="{59066EEB-DE20-4D7A-B0CA-D43683DEEF2C}"/>
          </ac:spMkLst>
        </pc:spChg>
        <pc:spChg chg="del mod">
          <ac:chgData name="Manuela Pichler" userId="07a841c1-49c8-4352-a8c3-3a0d96cf9a08" providerId="ADAL" clId="{F7D784F4-EDA8-4F5D-B495-BA84C2DAABD3}" dt="2020-09-30T12:54:45.120" v="459" actId="478"/>
          <ac:spMkLst>
            <pc:docMk/>
            <pc:sldMk cId="21991821" sldId="1623"/>
            <ac:spMk id="27" creationId="{3949B6B2-551F-4703-A371-17B4EE0BC203}"/>
          </ac:spMkLst>
        </pc:spChg>
        <pc:spChg chg="del">
          <ac:chgData name="Manuela Pichler" userId="07a841c1-49c8-4352-a8c3-3a0d96cf9a08" providerId="ADAL" clId="{F7D784F4-EDA8-4F5D-B495-BA84C2DAABD3}" dt="2020-09-30T12:54:36.621" v="457" actId="478"/>
          <ac:spMkLst>
            <pc:docMk/>
            <pc:sldMk cId="21991821" sldId="1623"/>
            <ac:spMk id="28" creationId="{B6548B8B-2DD2-4479-8D59-6787DB353DCA}"/>
          </ac:spMkLst>
        </pc:spChg>
        <pc:spChg chg="mod">
          <ac:chgData name="Manuela Pichler" userId="07a841c1-49c8-4352-a8c3-3a0d96cf9a08" providerId="ADAL" clId="{F7D784F4-EDA8-4F5D-B495-BA84C2DAABD3}" dt="2020-09-30T12:55:47.376" v="522" actId="1076"/>
          <ac:spMkLst>
            <pc:docMk/>
            <pc:sldMk cId="21991821" sldId="1623"/>
            <ac:spMk id="37" creationId="{BAB89780-4C27-45A8-A015-B0E252E991FC}"/>
          </ac:spMkLst>
        </pc:spChg>
        <pc:spChg chg="mod">
          <ac:chgData name="Manuela Pichler" userId="07a841c1-49c8-4352-a8c3-3a0d96cf9a08" providerId="ADAL" clId="{F7D784F4-EDA8-4F5D-B495-BA84C2DAABD3}" dt="2020-09-30T12:55:47.376" v="522" actId="1076"/>
          <ac:spMkLst>
            <pc:docMk/>
            <pc:sldMk cId="21991821" sldId="1623"/>
            <ac:spMk id="38" creationId="{FC47109C-2784-4527-AAD4-E8F63AC3EFC1}"/>
          </ac:spMkLst>
        </pc:spChg>
        <pc:spChg chg="del mod">
          <ac:chgData name="Manuela Pichler" userId="07a841c1-49c8-4352-a8c3-3a0d96cf9a08" providerId="ADAL" clId="{F7D784F4-EDA8-4F5D-B495-BA84C2DAABD3}" dt="2020-09-30T12:55:04.074" v="471" actId="478"/>
          <ac:spMkLst>
            <pc:docMk/>
            <pc:sldMk cId="21991821" sldId="1623"/>
            <ac:spMk id="39" creationId="{30C1C7D0-425A-40FD-8837-3478793F4D92}"/>
          </ac:spMkLst>
        </pc:spChg>
        <pc:spChg chg="del mod">
          <ac:chgData name="Manuela Pichler" userId="07a841c1-49c8-4352-a8c3-3a0d96cf9a08" providerId="ADAL" clId="{F7D784F4-EDA8-4F5D-B495-BA84C2DAABD3}" dt="2020-09-30T12:55:02.215" v="469" actId="478"/>
          <ac:spMkLst>
            <pc:docMk/>
            <pc:sldMk cId="21991821" sldId="1623"/>
            <ac:spMk id="40" creationId="{8A65A747-DDCC-4661-B385-95C9C412C182}"/>
          </ac:spMkLst>
        </pc:spChg>
        <pc:spChg chg="del">
          <ac:chgData name="Manuela Pichler" userId="07a841c1-49c8-4352-a8c3-3a0d96cf9a08" providerId="ADAL" clId="{F7D784F4-EDA8-4F5D-B495-BA84C2DAABD3}" dt="2020-09-30T12:54:56.712" v="466" actId="478"/>
          <ac:spMkLst>
            <pc:docMk/>
            <pc:sldMk cId="21991821" sldId="1623"/>
            <ac:spMk id="41" creationId="{C596965A-EB0A-4D9B-9C5F-89D00D5B4DF0}"/>
          </ac:spMkLst>
        </pc:spChg>
        <pc:spChg chg="del mod">
          <ac:chgData name="Manuela Pichler" userId="07a841c1-49c8-4352-a8c3-3a0d96cf9a08" providerId="ADAL" clId="{F7D784F4-EDA8-4F5D-B495-BA84C2DAABD3}" dt="2020-09-30T12:55:03.076" v="470" actId="478"/>
          <ac:spMkLst>
            <pc:docMk/>
            <pc:sldMk cId="21991821" sldId="1623"/>
            <ac:spMk id="42" creationId="{CD91172A-DD8C-4F23-9A98-CE8A742CB32B}"/>
          </ac:spMkLst>
        </pc:spChg>
        <pc:spChg chg="del mod">
          <ac:chgData name="Manuela Pichler" userId="07a841c1-49c8-4352-a8c3-3a0d96cf9a08" providerId="ADAL" clId="{F7D784F4-EDA8-4F5D-B495-BA84C2DAABD3}" dt="2020-09-30T12:55:01.218" v="468" actId="478"/>
          <ac:spMkLst>
            <pc:docMk/>
            <pc:sldMk cId="21991821" sldId="1623"/>
            <ac:spMk id="43" creationId="{EB3597DA-E6F3-4B03-B29C-C7769E184CE0}"/>
          </ac:spMkLst>
        </pc:spChg>
        <pc:spChg chg="del mod">
          <ac:chgData name="Manuela Pichler" userId="07a841c1-49c8-4352-a8c3-3a0d96cf9a08" providerId="ADAL" clId="{F7D784F4-EDA8-4F5D-B495-BA84C2DAABD3}" dt="2020-09-30T12:55:05.194" v="472" actId="478"/>
          <ac:spMkLst>
            <pc:docMk/>
            <pc:sldMk cId="21991821" sldId="1623"/>
            <ac:spMk id="44" creationId="{11E333FF-4660-4C57-A064-615F34BD9531}"/>
          </ac:spMkLst>
        </pc:spChg>
        <pc:spChg chg="del mod">
          <ac:chgData name="Manuela Pichler" userId="07a841c1-49c8-4352-a8c3-3a0d96cf9a08" providerId="ADAL" clId="{F7D784F4-EDA8-4F5D-B495-BA84C2DAABD3}" dt="2020-09-30T12:55:06.031" v="473" actId="478"/>
          <ac:spMkLst>
            <pc:docMk/>
            <pc:sldMk cId="21991821" sldId="1623"/>
            <ac:spMk id="45" creationId="{AC74430A-A518-41DB-BDC9-512D949394EE}"/>
          </ac:spMkLst>
        </pc:spChg>
        <pc:grpChg chg="add">
          <ac:chgData name="Manuela Pichler" userId="07a841c1-49c8-4352-a8c3-3a0d96cf9a08" providerId="ADAL" clId="{F7D784F4-EDA8-4F5D-B495-BA84C2DAABD3}" dt="2020-09-30T12:56:34.032" v="538" actId="164"/>
          <ac:grpSpMkLst>
            <pc:docMk/>
            <pc:sldMk cId="21991821" sldId="1623"/>
            <ac:grpSpMk id="15" creationId="{223F51AB-DCB8-4144-BD71-56A1AEA84DCD}"/>
          </ac:grpSpMkLst>
        </pc:grpChg>
        <pc:grpChg chg="mod">
          <ac:chgData name="Manuela Pichler" userId="07a841c1-49c8-4352-a8c3-3a0d96cf9a08" providerId="ADAL" clId="{F7D784F4-EDA8-4F5D-B495-BA84C2DAABD3}" dt="2020-09-30T12:55:15.953" v="490" actId="14100"/>
          <ac:grpSpMkLst>
            <pc:docMk/>
            <pc:sldMk cId="21991821" sldId="1623"/>
            <ac:grpSpMk id="29" creationId="{EFEC83CB-8264-497F-8B96-A508B0FE1542}"/>
          </ac:grpSpMkLst>
        </pc:grpChg>
        <pc:grpChg chg="mod">
          <ac:chgData name="Manuela Pichler" userId="07a841c1-49c8-4352-a8c3-3a0d96cf9a08" providerId="ADAL" clId="{F7D784F4-EDA8-4F5D-B495-BA84C2DAABD3}" dt="2020-09-30T12:55:47.376" v="522" actId="1076"/>
          <ac:grpSpMkLst>
            <pc:docMk/>
            <pc:sldMk cId="21991821" sldId="1623"/>
            <ac:grpSpMk id="36" creationId="{67E3AEC4-5583-4B77-ADD5-3836ABCD2D04}"/>
          </ac:grpSpMkLst>
        </pc:grpChg>
        <pc:picChg chg="add mod">
          <ac:chgData name="Manuela Pichler" userId="07a841c1-49c8-4352-a8c3-3a0d96cf9a08" providerId="ADAL" clId="{F7D784F4-EDA8-4F5D-B495-BA84C2DAABD3}" dt="2020-09-30T12:56:18.017" v="535" actId="1076"/>
          <ac:picMkLst>
            <pc:docMk/>
            <pc:sldMk cId="21991821" sldId="1623"/>
            <ac:picMk id="10" creationId="{A5CDAE9C-7100-4CE6-A4F6-A6E76C85D40F}"/>
          </ac:picMkLst>
        </pc:picChg>
        <pc:picChg chg="add mod">
          <ac:chgData name="Manuela Pichler" userId="07a841c1-49c8-4352-a8c3-3a0d96cf9a08" providerId="ADAL" clId="{F7D784F4-EDA8-4F5D-B495-BA84C2DAABD3}" dt="2020-09-30T12:56:14.753" v="534" actId="1076"/>
          <ac:picMkLst>
            <pc:docMk/>
            <pc:sldMk cId="21991821" sldId="1623"/>
            <ac:picMk id="12" creationId="{35E4002A-D051-4D0C-821D-1BE541203695}"/>
          </ac:picMkLst>
        </pc:picChg>
        <pc:picChg chg="add mod">
          <ac:chgData name="Manuela Pichler" userId="07a841c1-49c8-4352-a8c3-3a0d96cf9a08" providerId="ADAL" clId="{F7D784F4-EDA8-4F5D-B495-BA84C2DAABD3}" dt="2020-09-30T12:56:24.193" v="537" actId="1076"/>
          <ac:picMkLst>
            <pc:docMk/>
            <pc:sldMk cId="21991821" sldId="1623"/>
            <ac:picMk id="13" creationId="{5CDFA439-FF01-4FA4-8224-DBF8109E0B18}"/>
          </ac:picMkLst>
        </pc:picChg>
        <pc:picChg chg="add mod">
          <ac:chgData name="Manuela Pichler" userId="07a841c1-49c8-4352-a8c3-3a0d96cf9a08" providerId="ADAL" clId="{F7D784F4-EDA8-4F5D-B495-BA84C2DAABD3}" dt="2020-09-30T12:56:24.193" v="537" actId="1076"/>
          <ac:picMkLst>
            <pc:docMk/>
            <pc:sldMk cId="21991821" sldId="1623"/>
            <ac:picMk id="14" creationId="{14F02C6E-81B9-4E1B-B7EB-725D080D9133}"/>
          </ac:picMkLst>
        </pc:picChg>
      </pc:sldChg>
      <pc:sldChg chg="modSp mod">
        <pc:chgData name="Manuela Pichler" userId="07a841c1-49c8-4352-a8c3-3a0d96cf9a08" providerId="ADAL" clId="{F7D784F4-EDA8-4F5D-B495-BA84C2DAABD3}" dt="2020-09-30T11:28:28.714" v="408" actId="1076"/>
        <pc:sldMkLst>
          <pc:docMk/>
          <pc:sldMk cId="247361136" sldId="1626"/>
        </pc:sldMkLst>
        <pc:spChg chg="mod">
          <ac:chgData name="Manuela Pichler" userId="07a841c1-49c8-4352-a8c3-3a0d96cf9a08" providerId="ADAL" clId="{F7D784F4-EDA8-4F5D-B495-BA84C2DAABD3}" dt="2020-09-30T11:28:28.714" v="408" actId="1076"/>
          <ac:spMkLst>
            <pc:docMk/>
            <pc:sldMk cId="247361136" sldId="1626"/>
            <ac:spMk id="5" creationId="{9EFA7C87-9100-4D40-A511-6AACA54C9DF5}"/>
          </ac:spMkLst>
        </pc:spChg>
        <pc:spChg chg="ord">
          <ac:chgData name="Manuela Pichler" userId="07a841c1-49c8-4352-a8c3-3a0d96cf9a08" providerId="ADAL" clId="{F7D784F4-EDA8-4F5D-B495-BA84C2DAABD3}" dt="2020-09-30T11:28:26.280" v="407" actId="166"/>
          <ac:spMkLst>
            <pc:docMk/>
            <pc:sldMk cId="247361136" sldId="1626"/>
            <ac:spMk id="9" creationId="{4E682E1C-8C6E-42A8-BD0C-BBE27B0B0B19}"/>
          </ac:spMkLst>
        </pc:spChg>
        <pc:grpChg chg="ord">
          <ac:chgData name="Manuela Pichler" userId="07a841c1-49c8-4352-a8c3-3a0d96cf9a08" providerId="ADAL" clId="{F7D784F4-EDA8-4F5D-B495-BA84C2DAABD3}" dt="2020-09-30T11:28:26.280" v="407" actId="166"/>
          <ac:grpSpMkLst>
            <pc:docMk/>
            <pc:sldMk cId="247361136" sldId="1626"/>
            <ac:grpSpMk id="24" creationId="{403B1BF5-3E92-4CA1-8FCC-ED01ED46CDFA}"/>
          </ac:grpSpMkLst>
        </pc:grpChg>
      </pc:sldChg>
      <pc:sldChg chg="addSp delSp modSp add">
        <pc:chgData name="Manuela Pichler" userId="07a841c1-49c8-4352-a8c3-3a0d96cf9a08" providerId="ADAL" clId="{F7D784F4-EDA8-4F5D-B495-BA84C2DAABD3}" dt="2020-09-30T12:56:46.927" v="543" actId="1076"/>
        <pc:sldMkLst>
          <pc:docMk/>
          <pc:sldMk cId="978387420" sldId="1629"/>
        </pc:sldMkLst>
        <pc:spChg chg="mod">
          <ac:chgData name="Manuela Pichler" userId="07a841c1-49c8-4352-a8c3-3a0d96cf9a08" providerId="ADAL" clId="{F7D784F4-EDA8-4F5D-B495-BA84C2DAABD3}" dt="2020-09-30T12:56:40.591" v="540"/>
          <ac:spMkLst>
            <pc:docMk/>
            <pc:sldMk cId="978387420" sldId="1629"/>
            <ac:spMk id="44" creationId="{410C4E9C-6B12-4046-B9D8-D15B435E3C33}"/>
          </ac:spMkLst>
        </pc:spChg>
        <pc:spChg chg="mod">
          <ac:chgData name="Manuela Pichler" userId="07a841c1-49c8-4352-a8c3-3a0d96cf9a08" providerId="ADAL" clId="{F7D784F4-EDA8-4F5D-B495-BA84C2DAABD3}" dt="2020-09-30T12:56:40.591" v="540"/>
          <ac:spMkLst>
            <pc:docMk/>
            <pc:sldMk cId="978387420" sldId="1629"/>
            <ac:spMk id="50" creationId="{A661E523-D166-427D-99B8-61B966F6E447}"/>
          </ac:spMkLst>
        </pc:spChg>
        <pc:spChg chg="mod">
          <ac:chgData name="Manuela Pichler" userId="07a841c1-49c8-4352-a8c3-3a0d96cf9a08" providerId="ADAL" clId="{F7D784F4-EDA8-4F5D-B495-BA84C2DAABD3}" dt="2020-09-30T12:56:40.591" v="540"/>
          <ac:spMkLst>
            <pc:docMk/>
            <pc:sldMk cId="978387420" sldId="1629"/>
            <ac:spMk id="51" creationId="{78D621D6-C26B-4C55-A0A9-A41CED550875}"/>
          </ac:spMkLst>
        </pc:spChg>
        <pc:spChg chg="mod">
          <ac:chgData name="Manuela Pichler" userId="07a841c1-49c8-4352-a8c3-3a0d96cf9a08" providerId="ADAL" clId="{F7D784F4-EDA8-4F5D-B495-BA84C2DAABD3}" dt="2020-09-30T12:56:46.927" v="543" actId="1076"/>
          <ac:spMkLst>
            <pc:docMk/>
            <pc:sldMk cId="978387420" sldId="1629"/>
            <ac:spMk id="53" creationId="{CDF93C37-7D5E-4B8B-92DE-4B3B6F25F692}"/>
          </ac:spMkLst>
        </pc:spChg>
        <pc:spChg chg="mod">
          <ac:chgData name="Manuela Pichler" userId="07a841c1-49c8-4352-a8c3-3a0d96cf9a08" providerId="ADAL" clId="{F7D784F4-EDA8-4F5D-B495-BA84C2DAABD3}" dt="2020-09-30T12:56:46.927" v="543" actId="1076"/>
          <ac:spMkLst>
            <pc:docMk/>
            <pc:sldMk cId="978387420" sldId="1629"/>
            <ac:spMk id="57" creationId="{67CA5354-3653-4457-AE90-E291380563DF}"/>
          </ac:spMkLst>
        </pc:spChg>
        <pc:spChg chg="mod">
          <ac:chgData name="Manuela Pichler" userId="07a841c1-49c8-4352-a8c3-3a0d96cf9a08" providerId="ADAL" clId="{F7D784F4-EDA8-4F5D-B495-BA84C2DAABD3}" dt="2020-09-30T12:56:46.927" v="543" actId="1076"/>
          <ac:spMkLst>
            <pc:docMk/>
            <pc:sldMk cId="978387420" sldId="1629"/>
            <ac:spMk id="58" creationId="{D16FE891-D556-4090-8189-955489E38472}"/>
          </ac:spMkLst>
        </pc:spChg>
        <pc:spChg chg="del">
          <ac:chgData name="Manuela Pichler" userId="07a841c1-49c8-4352-a8c3-3a0d96cf9a08" providerId="ADAL" clId="{F7D784F4-EDA8-4F5D-B495-BA84C2DAABD3}" dt="2020-09-30T12:56:39.314" v="539" actId="478"/>
          <ac:spMkLst>
            <pc:docMk/>
            <pc:sldMk cId="978387420" sldId="1629"/>
            <ac:spMk id="79" creationId="{7B14A047-B12E-41FA-8AD5-B6C0F876F731}"/>
          </ac:spMkLst>
        </pc:spChg>
        <pc:spChg chg="del">
          <ac:chgData name="Manuela Pichler" userId="07a841c1-49c8-4352-a8c3-3a0d96cf9a08" providerId="ADAL" clId="{F7D784F4-EDA8-4F5D-B495-BA84C2DAABD3}" dt="2020-09-30T12:56:43.802" v="541" actId="478"/>
          <ac:spMkLst>
            <pc:docMk/>
            <pc:sldMk cId="978387420" sldId="1629"/>
            <ac:spMk id="94" creationId="{24DF3BC4-8750-4FBC-BE32-09F1F6404AD8}"/>
          </ac:spMkLst>
        </pc:spChg>
        <pc:grpChg chg="add mod">
          <ac:chgData name="Manuela Pichler" userId="07a841c1-49c8-4352-a8c3-3a0d96cf9a08" providerId="ADAL" clId="{F7D784F4-EDA8-4F5D-B495-BA84C2DAABD3}" dt="2020-09-30T12:56:40.591" v="540"/>
          <ac:grpSpMkLst>
            <pc:docMk/>
            <pc:sldMk cId="978387420" sldId="1629"/>
            <ac:grpSpMk id="43" creationId="{772C2564-62CA-43BB-B841-5DDA80246EAB}"/>
          </ac:grpSpMkLst>
        </pc:grpChg>
        <pc:grpChg chg="mod">
          <ac:chgData name="Manuela Pichler" userId="07a841c1-49c8-4352-a8c3-3a0d96cf9a08" providerId="ADAL" clId="{F7D784F4-EDA8-4F5D-B495-BA84C2DAABD3}" dt="2020-09-30T12:56:40.591" v="540"/>
          <ac:grpSpMkLst>
            <pc:docMk/>
            <pc:sldMk cId="978387420" sldId="1629"/>
            <ac:grpSpMk id="45" creationId="{8190A183-53A9-4B97-A5B7-0F7B88A5F14A}"/>
          </ac:grpSpMkLst>
        </pc:grpChg>
        <pc:grpChg chg="add mod">
          <ac:chgData name="Manuela Pichler" userId="07a841c1-49c8-4352-a8c3-3a0d96cf9a08" providerId="ADAL" clId="{F7D784F4-EDA8-4F5D-B495-BA84C2DAABD3}" dt="2020-09-30T12:56:46.927" v="543" actId="1076"/>
          <ac:grpSpMkLst>
            <pc:docMk/>
            <pc:sldMk cId="978387420" sldId="1629"/>
            <ac:grpSpMk id="52" creationId="{089CDE90-2988-4EF7-8BDE-5873107247EF}"/>
          </ac:grpSpMkLst>
        </pc:grpChg>
        <pc:grpChg chg="mod">
          <ac:chgData name="Manuela Pichler" userId="07a841c1-49c8-4352-a8c3-3a0d96cf9a08" providerId="ADAL" clId="{F7D784F4-EDA8-4F5D-B495-BA84C2DAABD3}" dt="2020-09-30T12:56:46.927" v="543" actId="1076"/>
          <ac:grpSpMkLst>
            <pc:docMk/>
            <pc:sldMk cId="978387420" sldId="1629"/>
            <ac:grpSpMk id="54" creationId="{EDB0E970-018D-4E86-9312-97EAA474DBF0}"/>
          </ac:grpSpMkLst>
        </pc:grpChg>
        <pc:grpChg chg="del">
          <ac:chgData name="Manuela Pichler" userId="07a841c1-49c8-4352-a8c3-3a0d96cf9a08" providerId="ADAL" clId="{F7D784F4-EDA8-4F5D-B495-BA84C2DAABD3}" dt="2020-09-30T12:56:39.314" v="539" actId="478"/>
          <ac:grpSpMkLst>
            <pc:docMk/>
            <pc:sldMk cId="978387420" sldId="1629"/>
            <ac:grpSpMk id="80" creationId="{48EF51B5-945D-4557-949A-EB651317BB95}"/>
          </ac:grpSpMkLst>
        </pc:grpChg>
        <pc:grpChg chg="del">
          <ac:chgData name="Manuela Pichler" userId="07a841c1-49c8-4352-a8c3-3a0d96cf9a08" providerId="ADAL" clId="{F7D784F4-EDA8-4F5D-B495-BA84C2DAABD3}" dt="2020-09-30T12:56:43.802" v="541" actId="478"/>
          <ac:grpSpMkLst>
            <pc:docMk/>
            <pc:sldMk cId="978387420" sldId="1629"/>
            <ac:grpSpMk id="98" creationId="{5E5FDD2B-D2D9-48EA-95AA-02774F0CD9DE}"/>
          </ac:grpSpMkLst>
        </pc:grpChg>
        <pc:picChg chg="mod">
          <ac:chgData name="Manuela Pichler" userId="07a841c1-49c8-4352-a8c3-3a0d96cf9a08" providerId="ADAL" clId="{F7D784F4-EDA8-4F5D-B495-BA84C2DAABD3}" dt="2020-09-30T12:56:40.591" v="540"/>
          <ac:picMkLst>
            <pc:docMk/>
            <pc:sldMk cId="978387420" sldId="1629"/>
            <ac:picMk id="46" creationId="{08CD2589-A4B4-42D5-9943-33FE9E15D81A}"/>
          </ac:picMkLst>
        </pc:picChg>
        <pc:picChg chg="mod">
          <ac:chgData name="Manuela Pichler" userId="07a841c1-49c8-4352-a8c3-3a0d96cf9a08" providerId="ADAL" clId="{F7D784F4-EDA8-4F5D-B495-BA84C2DAABD3}" dt="2020-09-30T12:56:40.591" v="540"/>
          <ac:picMkLst>
            <pc:docMk/>
            <pc:sldMk cId="978387420" sldId="1629"/>
            <ac:picMk id="49" creationId="{18192863-568F-451F-85DE-29A802BE5223}"/>
          </ac:picMkLst>
        </pc:picChg>
        <pc:picChg chg="mod">
          <ac:chgData name="Manuela Pichler" userId="07a841c1-49c8-4352-a8c3-3a0d96cf9a08" providerId="ADAL" clId="{F7D784F4-EDA8-4F5D-B495-BA84C2DAABD3}" dt="2020-09-30T12:56:46.927" v="543" actId="1076"/>
          <ac:picMkLst>
            <pc:docMk/>
            <pc:sldMk cId="978387420" sldId="1629"/>
            <ac:picMk id="55" creationId="{AFE93539-5825-4EA0-9DB0-DB2DB9D98026}"/>
          </ac:picMkLst>
        </pc:picChg>
        <pc:picChg chg="mod">
          <ac:chgData name="Manuela Pichler" userId="07a841c1-49c8-4352-a8c3-3a0d96cf9a08" providerId="ADAL" clId="{F7D784F4-EDA8-4F5D-B495-BA84C2DAABD3}" dt="2020-09-30T12:56:46.927" v="543" actId="1076"/>
          <ac:picMkLst>
            <pc:docMk/>
            <pc:sldMk cId="978387420" sldId="1629"/>
            <ac:picMk id="56" creationId="{AA351746-8E77-4033-AB3A-9CD0C873812C}"/>
          </ac:picMkLst>
        </pc:picChg>
      </pc:sldChg>
      <pc:sldChg chg="addSp delSp modSp add">
        <pc:chgData name="Manuela Pichler" userId="07a841c1-49c8-4352-a8c3-3a0d96cf9a08" providerId="ADAL" clId="{F7D784F4-EDA8-4F5D-B495-BA84C2DAABD3}" dt="2020-09-30T12:56:57.167" v="548" actId="1076"/>
        <pc:sldMkLst>
          <pc:docMk/>
          <pc:sldMk cId="2008698600" sldId="1630"/>
        </pc:sldMkLst>
        <pc:spChg chg="mod">
          <ac:chgData name="Manuela Pichler" userId="07a841c1-49c8-4352-a8c3-3a0d96cf9a08" providerId="ADAL" clId="{F7D784F4-EDA8-4F5D-B495-BA84C2DAABD3}" dt="2020-09-30T12:56:50.866" v="545"/>
          <ac:spMkLst>
            <pc:docMk/>
            <pc:sldMk cId="2008698600" sldId="1630"/>
            <ac:spMk id="45" creationId="{D2B0A11F-E202-4381-B383-4CB03BECB8BE}"/>
          </ac:spMkLst>
        </pc:spChg>
        <pc:spChg chg="mod">
          <ac:chgData name="Manuela Pichler" userId="07a841c1-49c8-4352-a8c3-3a0d96cf9a08" providerId="ADAL" clId="{F7D784F4-EDA8-4F5D-B495-BA84C2DAABD3}" dt="2020-09-30T12:56:50.866" v="545"/>
          <ac:spMkLst>
            <pc:docMk/>
            <pc:sldMk cId="2008698600" sldId="1630"/>
            <ac:spMk id="53" creationId="{6FA61B17-CDAF-4655-B5D6-F5B2ADA270E4}"/>
          </ac:spMkLst>
        </pc:spChg>
        <pc:spChg chg="mod">
          <ac:chgData name="Manuela Pichler" userId="07a841c1-49c8-4352-a8c3-3a0d96cf9a08" providerId="ADAL" clId="{F7D784F4-EDA8-4F5D-B495-BA84C2DAABD3}" dt="2020-09-30T12:56:50.866" v="545"/>
          <ac:spMkLst>
            <pc:docMk/>
            <pc:sldMk cId="2008698600" sldId="1630"/>
            <ac:spMk id="54" creationId="{9B16D623-C1E8-4759-9ACE-4331D8038913}"/>
          </ac:spMkLst>
        </pc:spChg>
        <pc:spChg chg="mod">
          <ac:chgData name="Manuela Pichler" userId="07a841c1-49c8-4352-a8c3-3a0d96cf9a08" providerId="ADAL" clId="{F7D784F4-EDA8-4F5D-B495-BA84C2DAABD3}" dt="2020-09-30T12:56:57.167" v="548" actId="1076"/>
          <ac:spMkLst>
            <pc:docMk/>
            <pc:sldMk cId="2008698600" sldId="1630"/>
            <ac:spMk id="58" creationId="{8AED1F85-3CF5-498F-B813-72C90C3A56B9}"/>
          </ac:spMkLst>
        </pc:spChg>
        <pc:spChg chg="mod">
          <ac:chgData name="Manuela Pichler" userId="07a841c1-49c8-4352-a8c3-3a0d96cf9a08" providerId="ADAL" clId="{F7D784F4-EDA8-4F5D-B495-BA84C2DAABD3}" dt="2020-09-30T12:56:57.167" v="548" actId="1076"/>
          <ac:spMkLst>
            <pc:docMk/>
            <pc:sldMk cId="2008698600" sldId="1630"/>
            <ac:spMk id="63" creationId="{0EC0AA69-B10C-424B-B561-AB37A66897DC}"/>
          </ac:spMkLst>
        </pc:spChg>
        <pc:spChg chg="mod">
          <ac:chgData name="Manuela Pichler" userId="07a841c1-49c8-4352-a8c3-3a0d96cf9a08" providerId="ADAL" clId="{F7D784F4-EDA8-4F5D-B495-BA84C2DAABD3}" dt="2020-09-30T12:56:57.167" v="548" actId="1076"/>
          <ac:spMkLst>
            <pc:docMk/>
            <pc:sldMk cId="2008698600" sldId="1630"/>
            <ac:spMk id="64" creationId="{9CFCFF49-12A8-4331-B791-FBD0841DFF39}"/>
          </ac:spMkLst>
        </pc:spChg>
        <pc:spChg chg="del">
          <ac:chgData name="Manuela Pichler" userId="07a841c1-49c8-4352-a8c3-3a0d96cf9a08" providerId="ADAL" clId="{F7D784F4-EDA8-4F5D-B495-BA84C2DAABD3}" dt="2020-09-30T12:56:50.491" v="544" actId="478"/>
          <ac:spMkLst>
            <pc:docMk/>
            <pc:sldMk cId="2008698600" sldId="1630"/>
            <ac:spMk id="68" creationId="{384BCD3C-B3DF-482C-A6E0-6FF60E6FA847}"/>
          </ac:spMkLst>
        </pc:spChg>
        <pc:spChg chg="del">
          <ac:chgData name="Manuela Pichler" userId="07a841c1-49c8-4352-a8c3-3a0d96cf9a08" providerId="ADAL" clId="{F7D784F4-EDA8-4F5D-B495-BA84C2DAABD3}" dt="2020-09-30T12:56:53.739" v="546" actId="478"/>
          <ac:spMkLst>
            <pc:docMk/>
            <pc:sldMk cId="2008698600" sldId="1630"/>
            <ac:spMk id="85" creationId="{15DC2D72-1C51-457E-A1E8-E3B5B82EE142}"/>
          </ac:spMkLst>
        </pc:spChg>
        <pc:grpChg chg="add mod">
          <ac:chgData name="Manuela Pichler" userId="07a841c1-49c8-4352-a8c3-3a0d96cf9a08" providerId="ADAL" clId="{F7D784F4-EDA8-4F5D-B495-BA84C2DAABD3}" dt="2020-09-30T12:56:50.866" v="545"/>
          <ac:grpSpMkLst>
            <pc:docMk/>
            <pc:sldMk cId="2008698600" sldId="1630"/>
            <ac:grpSpMk id="44" creationId="{F915C0A7-226D-45F4-AF43-14E6D04F1394}"/>
          </ac:grpSpMkLst>
        </pc:grpChg>
        <pc:grpChg chg="mod">
          <ac:chgData name="Manuela Pichler" userId="07a841c1-49c8-4352-a8c3-3a0d96cf9a08" providerId="ADAL" clId="{F7D784F4-EDA8-4F5D-B495-BA84C2DAABD3}" dt="2020-09-30T12:56:50.866" v="545"/>
          <ac:grpSpMkLst>
            <pc:docMk/>
            <pc:sldMk cId="2008698600" sldId="1630"/>
            <ac:grpSpMk id="49" creationId="{F828CDFD-AC7C-44DB-BB36-BB05BC7CCBAE}"/>
          </ac:grpSpMkLst>
        </pc:grpChg>
        <pc:grpChg chg="add mod">
          <ac:chgData name="Manuela Pichler" userId="07a841c1-49c8-4352-a8c3-3a0d96cf9a08" providerId="ADAL" clId="{F7D784F4-EDA8-4F5D-B495-BA84C2DAABD3}" dt="2020-09-30T12:56:57.167" v="548" actId="1076"/>
          <ac:grpSpMkLst>
            <pc:docMk/>
            <pc:sldMk cId="2008698600" sldId="1630"/>
            <ac:grpSpMk id="55" creationId="{5C824AE8-7EE4-4089-B692-255BB643A44D}"/>
          </ac:grpSpMkLst>
        </pc:grpChg>
        <pc:grpChg chg="mod">
          <ac:chgData name="Manuela Pichler" userId="07a841c1-49c8-4352-a8c3-3a0d96cf9a08" providerId="ADAL" clId="{F7D784F4-EDA8-4F5D-B495-BA84C2DAABD3}" dt="2020-09-30T12:56:57.167" v="548" actId="1076"/>
          <ac:grpSpMkLst>
            <pc:docMk/>
            <pc:sldMk cId="2008698600" sldId="1630"/>
            <ac:grpSpMk id="59" creationId="{00809581-C29A-4631-8C08-22D3F14AAC57}"/>
          </ac:grpSpMkLst>
        </pc:grpChg>
        <pc:grpChg chg="del">
          <ac:chgData name="Manuela Pichler" userId="07a841c1-49c8-4352-a8c3-3a0d96cf9a08" providerId="ADAL" clId="{F7D784F4-EDA8-4F5D-B495-BA84C2DAABD3}" dt="2020-09-30T12:56:50.491" v="544" actId="478"/>
          <ac:grpSpMkLst>
            <pc:docMk/>
            <pc:sldMk cId="2008698600" sldId="1630"/>
            <ac:grpSpMk id="69" creationId="{A30666DB-B8E3-4505-A674-6028D95C4BD6}"/>
          </ac:grpSpMkLst>
        </pc:grpChg>
        <pc:grpChg chg="del">
          <ac:chgData name="Manuela Pichler" userId="07a841c1-49c8-4352-a8c3-3a0d96cf9a08" providerId="ADAL" clId="{F7D784F4-EDA8-4F5D-B495-BA84C2DAABD3}" dt="2020-09-30T12:56:53.739" v="546" actId="478"/>
          <ac:grpSpMkLst>
            <pc:docMk/>
            <pc:sldMk cId="2008698600" sldId="1630"/>
            <ac:grpSpMk id="89" creationId="{4B437819-D824-4ED9-9344-6803BA153855}"/>
          </ac:grpSpMkLst>
        </pc:grpChg>
        <pc:picChg chg="mod">
          <ac:chgData name="Manuela Pichler" userId="07a841c1-49c8-4352-a8c3-3a0d96cf9a08" providerId="ADAL" clId="{F7D784F4-EDA8-4F5D-B495-BA84C2DAABD3}" dt="2020-09-30T12:56:50.866" v="545"/>
          <ac:picMkLst>
            <pc:docMk/>
            <pc:sldMk cId="2008698600" sldId="1630"/>
            <ac:picMk id="51" creationId="{8E9FBDBF-8941-4959-8C21-7FB69999BB15}"/>
          </ac:picMkLst>
        </pc:picChg>
        <pc:picChg chg="mod">
          <ac:chgData name="Manuela Pichler" userId="07a841c1-49c8-4352-a8c3-3a0d96cf9a08" providerId="ADAL" clId="{F7D784F4-EDA8-4F5D-B495-BA84C2DAABD3}" dt="2020-09-30T12:56:50.866" v="545"/>
          <ac:picMkLst>
            <pc:docMk/>
            <pc:sldMk cId="2008698600" sldId="1630"/>
            <ac:picMk id="52" creationId="{F0F75F20-0BA0-422C-8C26-F901CBD4302E}"/>
          </ac:picMkLst>
        </pc:picChg>
        <pc:picChg chg="mod">
          <ac:chgData name="Manuela Pichler" userId="07a841c1-49c8-4352-a8c3-3a0d96cf9a08" providerId="ADAL" clId="{F7D784F4-EDA8-4F5D-B495-BA84C2DAABD3}" dt="2020-09-30T12:56:57.167" v="548" actId="1076"/>
          <ac:picMkLst>
            <pc:docMk/>
            <pc:sldMk cId="2008698600" sldId="1630"/>
            <ac:picMk id="60" creationId="{0E68B5D7-CEFF-4D16-BA4C-4BEE4095C6E4}"/>
          </ac:picMkLst>
        </pc:picChg>
        <pc:picChg chg="mod">
          <ac:chgData name="Manuela Pichler" userId="07a841c1-49c8-4352-a8c3-3a0d96cf9a08" providerId="ADAL" clId="{F7D784F4-EDA8-4F5D-B495-BA84C2DAABD3}" dt="2020-09-30T12:56:57.167" v="548" actId="1076"/>
          <ac:picMkLst>
            <pc:docMk/>
            <pc:sldMk cId="2008698600" sldId="1630"/>
            <ac:picMk id="62" creationId="{C1FC85D7-1A0C-4254-9C77-CF9A0895B759}"/>
          </ac:picMkLst>
        </pc:picChg>
      </pc:sldChg>
      <pc:sldChg chg="add">
        <pc:chgData name="Manuela Pichler" userId="07a841c1-49c8-4352-a8c3-3a0d96cf9a08" providerId="ADAL" clId="{F7D784F4-EDA8-4F5D-B495-BA84C2DAABD3}" dt="2020-09-30T11:24:48.501" v="318"/>
        <pc:sldMkLst>
          <pc:docMk/>
          <pc:sldMk cId="509926583" sldId="1690"/>
        </pc:sldMkLst>
      </pc:sldChg>
      <pc:sldChg chg="add">
        <pc:chgData name="Manuela Pichler" userId="07a841c1-49c8-4352-a8c3-3a0d96cf9a08" providerId="ADAL" clId="{F7D784F4-EDA8-4F5D-B495-BA84C2DAABD3}" dt="2020-09-30T11:24:48.501" v="318"/>
        <pc:sldMkLst>
          <pc:docMk/>
          <pc:sldMk cId="3925769836" sldId="1691"/>
        </pc:sldMkLst>
      </pc:sldChg>
      <pc:sldChg chg="del">
        <pc:chgData name="Manuela Pichler" userId="07a841c1-49c8-4352-a8c3-3a0d96cf9a08" providerId="ADAL" clId="{F7D784F4-EDA8-4F5D-B495-BA84C2DAABD3}" dt="2020-09-30T11:24:51.558" v="319" actId="47"/>
        <pc:sldMkLst>
          <pc:docMk/>
          <pc:sldMk cId="861485224" sldId="3805"/>
        </pc:sldMkLst>
      </pc:sldChg>
      <pc:sldChg chg="del">
        <pc:chgData name="Manuela Pichler" userId="07a841c1-49c8-4352-a8c3-3a0d96cf9a08" providerId="ADAL" clId="{F7D784F4-EDA8-4F5D-B495-BA84C2DAABD3}" dt="2020-09-30T11:27:07.075" v="373" actId="47"/>
        <pc:sldMkLst>
          <pc:docMk/>
          <pc:sldMk cId="1103579216" sldId="10339"/>
        </pc:sldMkLst>
      </pc:sldChg>
      <pc:sldChg chg="modSp mod">
        <pc:chgData name="Manuela Pichler" userId="07a841c1-49c8-4352-a8c3-3a0d96cf9a08" providerId="ADAL" clId="{F7D784F4-EDA8-4F5D-B495-BA84C2DAABD3}" dt="2020-09-30T11:19:17.233" v="236"/>
        <pc:sldMkLst>
          <pc:docMk/>
          <pc:sldMk cId="1096705017" sldId="10341"/>
        </pc:sldMkLst>
        <pc:graphicFrameChg chg="mod modGraphic">
          <ac:chgData name="Manuela Pichler" userId="07a841c1-49c8-4352-a8c3-3a0d96cf9a08" providerId="ADAL" clId="{F7D784F4-EDA8-4F5D-B495-BA84C2DAABD3}" dt="2020-09-30T11:19:17.233" v="236"/>
          <ac:graphicFrameMkLst>
            <pc:docMk/>
            <pc:sldMk cId="1096705017" sldId="10341"/>
            <ac:graphicFrameMk id="4" creationId="{3F348A8F-B674-44BF-8ED5-55DDEBF958ED}"/>
          </ac:graphicFrameMkLst>
        </pc:graphicFrameChg>
      </pc:sldChg>
      <pc:sldChg chg="del">
        <pc:chgData name="Manuela Pichler" userId="07a841c1-49c8-4352-a8c3-3a0d96cf9a08" providerId="ADAL" clId="{F7D784F4-EDA8-4F5D-B495-BA84C2DAABD3}" dt="2020-09-30T11:24:53.194" v="320" actId="47"/>
        <pc:sldMkLst>
          <pc:docMk/>
          <pc:sldMk cId="2138284134" sldId="10348"/>
        </pc:sldMkLst>
      </pc:sldChg>
      <pc:sldChg chg="del">
        <pc:chgData name="Manuela Pichler" userId="07a841c1-49c8-4352-a8c3-3a0d96cf9a08" providerId="ADAL" clId="{F7D784F4-EDA8-4F5D-B495-BA84C2DAABD3}" dt="2020-09-30T11:23:05.687" v="287" actId="47"/>
        <pc:sldMkLst>
          <pc:docMk/>
          <pc:sldMk cId="203355081" sldId="10350"/>
        </pc:sldMkLst>
      </pc:sldChg>
      <pc:sldChg chg="del">
        <pc:chgData name="Manuela Pichler" userId="07a841c1-49c8-4352-a8c3-3a0d96cf9a08" providerId="ADAL" clId="{F7D784F4-EDA8-4F5D-B495-BA84C2DAABD3}" dt="2020-09-30T11:24:58.612" v="321" actId="47"/>
        <pc:sldMkLst>
          <pc:docMk/>
          <pc:sldMk cId="3506995708" sldId="10351"/>
        </pc:sldMkLst>
      </pc:sldChg>
      <pc:sldChg chg="del">
        <pc:chgData name="Manuela Pichler" userId="07a841c1-49c8-4352-a8c3-3a0d96cf9a08" providerId="ADAL" clId="{F7D784F4-EDA8-4F5D-B495-BA84C2DAABD3}" dt="2020-09-30T11:24:58.612" v="321" actId="47"/>
        <pc:sldMkLst>
          <pc:docMk/>
          <pc:sldMk cId="672698887" sldId="10352"/>
        </pc:sldMkLst>
      </pc:sldChg>
      <pc:sldChg chg="del">
        <pc:chgData name="Manuela Pichler" userId="07a841c1-49c8-4352-a8c3-3a0d96cf9a08" providerId="ADAL" clId="{F7D784F4-EDA8-4F5D-B495-BA84C2DAABD3}" dt="2020-09-30T12:51:08.270" v="419" actId="47"/>
        <pc:sldMkLst>
          <pc:docMk/>
          <pc:sldMk cId="2118820782" sldId="10387"/>
        </pc:sldMkLst>
      </pc:sldChg>
      <pc:sldChg chg="del">
        <pc:chgData name="Manuela Pichler" userId="07a841c1-49c8-4352-a8c3-3a0d96cf9a08" providerId="ADAL" clId="{F7D784F4-EDA8-4F5D-B495-BA84C2DAABD3}" dt="2020-09-30T11:07:32.567" v="57" actId="47"/>
        <pc:sldMkLst>
          <pc:docMk/>
          <pc:sldMk cId="2251549637" sldId="2076136437"/>
        </pc:sldMkLst>
      </pc:sldChg>
      <pc:sldChg chg="del">
        <pc:chgData name="Manuela Pichler" userId="07a841c1-49c8-4352-a8c3-3a0d96cf9a08" providerId="ADAL" clId="{F7D784F4-EDA8-4F5D-B495-BA84C2DAABD3}" dt="2020-09-30T11:07:32.567" v="57" actId="47"/>
        <pc:sldMkLst>
          <pc:docMk/>
          <pc:sldMk cId="2729454466" sldId="2076136438"/>
        </pc:sldMkLst>
      </pc:sldChg>
      <pc:sldChg chg="addSp delSp del mod">
        <pc:chgData name="Manuela Pichler" userId="07a841c1-49c8-4352-a8c3-3a0d96cf9a08" providerId="ADAL" clId="{F7D784F4-EDA8-4F5D-B495-BA84C2DAABD3}" dt="2020-09-30T11:29:28.253" v="418" actId="47"/>
        <pc:sldMkLst>
          <pc:docMk/>
          <pc:sldMk cId="2114040339" sldId="2076136439"/>
        </pc:sldMkLst>
        <pc:picChg chg="add del">
          <ac:chgData name="Manuela Pichler" userId="07a841c1-49c8-4352-a8c3-3a0d96cf9a08" providerId="ADAL" clId="{F7D784F4-EDA8-4F5D-B495-BA84C2DAABD3}" dt="2020-09-30T11:29:03.794" v="413" actId="22"/>
          <ac:picMkLst>
            <pc:docMk/>
            <pc:sldMk cId="2114040339" sldId="2076136439"/>
            <ac:picMk id="5" creationId="{2A49E304-9D1B-4EA9-B376-A40BEC2A9427}"/>
          </ac:picMkLst>
        </pc:picChg>
      </pc:sldChg>
      <pc:sldChg chg="add">
        <pc:chgData name="Manuela Pichler" userId="07a841c1-49c8-4352-a8c3-3a0d96cf9a08" providerId="ADAL" clId="{F7D784F4-EDA8-4F5D-B495-BA84C2DAABD3}" dt="2020-09-30T11:22:03.051" v="283"/>
        <pc:sldMkLst>
          <pc:docMk/>
          <pc:sldMk cId="3907366946" sldId="2076137562"/>
        </pc:sldMkLst>
      </pc:sldChg>
      <pc:sldChg chg="addSp delSp modSp add del mod">
        <pc:chgData name="Manuela Pichler" userId="07a841c1-49c8-4352-a8c3-3a0d96cf9a08" providerId="ADAL" clId="{F7D784F4-EDA8-4F5D-B495-BA84C2DAABD3}" dt="2020-09-30T11:18:32.079" v="217" actId="14100"/>
        <pc:sldMkLst>
          <pc:docMk/>
          <pc:sldMk cId="1843051144" sldId="2076137608"/>
        </pc:sldMkLst>
        <pc:spChg chg="del">
          <ac:chgData name="Manuela Pichler" userId="07a841c1-49c8-4352-a8c3-3a0d96cf9a08" providerId="ADAL" clId="{F7D784F4-EDA8-4F5D-B495-BA84C2DAABD3}" dt="2020-09-30T11:15:39.165" v="183" actId="478"/>
          <ac:spMkLst>
            <pc:docMk/>
            <pc:sldMk cId="1843051144" sldId="2076137608"/>
            <ac:spMk id="2" creationId="{5ED9C127-428D-4FD1-9E6F-9E0F9603C278}"/>
          </ac:spMkLst>
        </pc:spChg>
        <pc:spChg chg="add del mod">
          <ac:chgData name="Manuela Pichler" userId="07a841c1-49c8-4352-a8c3-3a0d96cf9a08" providerId="ADAL" clId="{F7D784F4-EDA8-4F5D-B495-BA84C2DAABD3}" dt="2020-09-30T11:15:47.704" v="185" actId="478"/>
          <ac:spMkLst>
            <pc:docMk/>
            <pc:sldMk cId="1843051144" sldId="2076137608"/>
            <ac:spMk id="4" creationId="{DE5413B4-52F8-41F6-9DE8-5963BBF7DCFC}"/>
          </ac:spMkLst>
        </pc:spChg>
        <pc:spChg chg="add mod">
          <ac:chgData name="Manuela Pichler" userId="07a841c1-49c8-4352-a8c3-3a0d96cf9a08" providerId="ADAL" clId="{F7D784F4-EDA8-4F5D-B495-BA84C2DAABD3}" dt="2020-09-30T11:15:55.455" v="188" actId="1076"/>
          <ac:spMkLst>
            <pc:docMk/>
            <pc:sldMk cId="1843051144" sldId="2076137608"/>
            <ac:spMk id="5" creationId="{7581E3C3-C661-4DB1-A8B6-C05409D8005A}"/>
          </ac:spMkLst>
        </pc:spChg>
        <pc:spChg chg="add mod">
          <ac:chgData name="Manuela Pichler" userId="07a841c1-49c8-4352-a8c3-3a0d96cf9a08" providerId="ADAL" clId="{F7D784F4-EDA8-4F5D-B495-BA84C2DAABD3}" dt="2020-09-30T11:15:13.350" v="180" actId="1076"/>
          <ac:spMkLst>
            <pc:docMk/>
            <pc:sldMk cId="1843051144" sldId="2076137608"/>
            <ac:spMk id="6" creationId="{CDF46E29-2BC2-4679-91F7-F48A1C2686B0}"/>
          </ac:spMkLst>
        </pc:spChg>
        <pc:spChg chg="add mod">
          <ac:chgData name="Manuela Pichler" userId="07a841c1-49c8-4352-a8c3-3a0d96cf9a08" providerId="ADAL" clId="{F7D784F4-EDA8-4F5D-B495-BA84C2DAABD3}" dt="2020-09-30T11:15:55.455" v="188" actId="1076"/>
          <ac:spMkLst>
            <pc:docMk/>
            <pc:sldMk cId="1843051144" sldId="2076137608"/>
            <ac:spMk id="6" creationId="{F989A6A7-7CCD-4E00-8108-B98D9B1E5C4D}"/>
          </ac:spMkLst>
        </pc:spChg>
        <pc:spChg chg="add mod">
          <ac:chgData name="Manuela Pichler" userId="07a841c1-49c8-4352-a8c3-3a0d96cf9a08" providerId="ADAL" clId="{F7D784F4-EDA8-4F5D-B495-BA84C2DAABD3}" dt="2020-09-30T11:15:13.350" v="180" actId="1076"/>
          <ac:spMkLst>
            <pc:docMk/>
            <pc:sldMk cId="1843051144" sldId="2076137608"/>
            <ac:spMk id="10" creationId="{C8AE4FFA-1A6B-4C89-AB8F-DA58F4410FB6}"/>
          </ac:spMkLst>
        </pc:spChg>
        <pc:spChg chg="add mod">
          <ac:chgData name="Manuela Pichler" userId="07a841c1-49c8-4352-a8c3-3a0d96cf9a08" providerId="ADAL" clId="{F7D784F4-EDA8-4F5D-B495-BA84C2DAABD3}" dt="2020-09-30T11:15:13.350" v="180" actId="1076"/>
          <ac:spMkLst>
            <pc:docMk/>
            <pc:sldMk cId="1843051144" sldId="2076137608"/>
            <ac:spMk id="11" creationId="{DDCB1BDA-AC3B-4D00-BB78-5152ADC4E157}"/>
          </ac:spMkLst>
        </pc:spChg>
        <pc:spChg chg="add mod">
          <ac:chgData name="Manuela Pichler" userId="07a841c1-49c8-4352-a8c3-3a0d96cf9a08" providerId="ADAL" clId="{F7D784F4-EDA8-4F5D-B495-BA84C2DAABD3}" dt="2020-09-30T11:15:13.350" v="180" actId="1076"/>
          <ac:spMkLst>
            <pc:docMk/>
            <pc:sldMk cId="1843051144" sldId="2076137608"/>
            <ac:spMk id="12" creationId="{79EF09BA-0468-484B-8062-89A2EC406059}"/>
          </ac:spMkLst>
        </pc:spChg>
        <pc:spChg chg="add mod">
          <ac:chgData name="Manuela Pichler" userId="07a841c1-49c8-4352-a8c3-3a0d96cf9a08" providerId="ADAL" clId="{F7D784F4-EDA8-4F5D-B495-BA84C2DAABD3}" dt="2020-09-30T11:15:13.350" v="180" actId="1076"/>
          <ac:spMkLst>
            <pc:docMk/>
            <pc:sldMk cId="1843051144" sldId="2076137608"/>
            <ac:spMk id="13" creationId="{E5F1CD7F-45ED-4A44-82FB-923E28B7BE16}"/>
          </ac:spMkLst>
        </pc:spChg>
        <pc:spChg chg="mod">
          <ac:chgData name="Manuela Pichler" userId="07a841c1-49c8-4352-a8c3-3a0d96cf9a08" providerId="ADAL" clId="{F7D784F4-EDA8-4F5D-B495-BA84C2DAABD3}" dt="2020-09-30T11:14:37.765" v="126" actId="1076"/>
          <ac:spMkLst>
            <pc:docMk/>
            <pc:sldMk cId="1843051144" sldId="2076137608"/>
            <ac:spMk id="91" creationId="{D37B4A5F-03FC-4231-97D2-C0E50E87689D}"/>
          </ac:spMkLst>
        </pc:spChg>
        <pc:spChg chg="mod">
          <ac:chgData name="Manuela Pichler" userId="07a841c1-49c8-4352-a8c3-3a0d96cf9a08" providerId="ADAL" clId="{F7D784F4-EDA8-4F5D-B495-BA84C2DAABD3}" dt="2020-09-30T11:14:37.765" v="126" actId="1076"/>
          <ac:spMkLst>
            <pc:docMk/>
            <pc:sldMk cId="1843051144" sldId="2076137608"/>
            <ac:spMk id="95" creationId="{A8289933-2D1B-43C7-B6D2-572BF1A3CB5F}"/>
          </ac:spMkLst>
        </pc:spChg>
        <pc:spChg chg="mod">
          <ac:chgData name="Manuela Pichler" userId="07a841c1-49c8-4352-a8c3-3a0d96cf9a08" providerId="ADAL" clId="{F7D784F4-EDA8-4F5D-B495-BA84C2DAABD3}" dt="2020-09-30T11:14:37.765" v="126" actId="1076"/>
          <ac:spMkLst>
            <pc:docMk/>
            <pc:sldMk cId="1843051144" sldId="2076137608"/>
            <ac:spMk id="96" creationId="{16474627-6D48-4FBA-907A-7A336BEBA4FD}"/>
          </ac:spMkLst>
        </pc:spChg>
        <pc:spChg chg="mod">
          <ac:chgData name="Manuela Pichler" userId="07a841c1-49c8-4352-a8c3-3a0d96cf9a08" providerId="ADAL" clId="{F7D784F4-EDA8-4F5D-B495-BA84C2DAABD3}" dt="2020-09-30T11:14:37.765" v="126" actId="1076"/>
          <ac:spMkLst>
            <pc:docMk/>
            <pc:sldMk cId="1843051144" sldId="2076137608"/>
            <ac:spMk id="97" creationId="{E7DD6974-9F39-4167-8DEE-4299F0B9FDB8}"/>
          </ac:spMkLst>
        </pc:spChg>
        <pc:spChg chg="del mod">
          <ac:chgData name="Manuela Pichler" userId="07a841c1-49c8-4352-a8c3-3a0d96cf9a08" providerId="ADAL" clId="{F7D784F4-EDA8-4F5D-B495-BA84C2DAABD3}" dt="2020-09-30T11:18:16.004" v="212" actId="478"/>
          <ac:spMkLst>
            <pc:docMk/>
            <pc:sldMk cId="1843051144" sldId="2076137608"/>
            <ac:spMk id="98" creationId="{A5F6BEDB-DADE-40F0-AB54-6E1338F501BE}"/>
          </ac:spMkLst>
        </pc:spChg>
        <pc:spChg chg="del mod">
          <ac:chgData name="Manuela Pichler" userId="07a841c1-49c8-4352-a8c3-3a0d96cf9a08" providerId="ADAL" clId="{F7D784F4-EDA8-4F5D-B495-BA84C2DAABD3}" dt="2020-09-30T11:18:05.658" v="211" actId="478"/>
          <ac:spMkLst>
            <pc:docMk/>
            <pc:sldMk cId="1843051144" sldId="2076137608"/>
            <ac:spMk id="99" creationId="{5E4A5CF8-A721-44DE-847F-A4BB8252716E}"/>
          </ac:spMkLst>
        </pc:spChg>
        <pc:spChg chg="del mod">
          <ac:chgData name="Manuela Pichler" userId="07a841c1-49c8-4352-a8c3-3a0d96cf9a08" providerId="ADAL" clId="{F7D784F4-EDA8-4F5D-B495-BA84C2DAABD3}" dt="2020-09-30T11:17:59.861" v="207" actId="478"/>
          <ac:spMkLst>
            <pc:docMk/>
            <pc:sldMk cId="1843051144" sldId="2076137608"/>
            <ac:spMk id="100" creationId="{45C1FAE4-3A3D-4BE9-A4A4-59F216129347}"/>
          </ac:spMkLst>
        </pc:spChg>
        <pc:spChg chg="mod ord">
          <ac:chgData name="Manuela Pichler" userId="07a841c1-49c8-4352-a8c3-3a0d96cf9a08" providerId="ADAL" clId="{F7D784F4-EDA8-4F5D-B495-BA84C2DAABD3}" dt="2020-09-30T11:14:53.454" v="175" actId="167"/>
          <ac:spMkLst>
            <pc:docMk/>
            <pc:sldMk cId="1843051144" sldId="2076137608"/>
            <ac:spMk id="101" creationId="{0CC4843D-BB96-4EDD-8187-06A99E3D15AA}"/>
          </ac:spMkLst>
        </pc:spChg>
        <pc:spChg chg="del mod">
          <ac:chgData name="Manuela Pichler" userId="07a841c1-49c8-4352-a8c3-3a0d96cf9a08" providerId="ADAL" clId="{F7D784F4-EDA8-4F5D-B495-BA84C2DAABD3}" dt="2020-09-30T11:17:53.338" v="203" actId="478"/>
          <ac:spMkLst>
            <pc:docMk/>
            <pc:sldMk cId="1843051144" sldId="2076137608"/>
            <ac:spMk id="102" creationId="{0A32FE2F-D256-4CFB-9877-4D3241D882C0}"/>
          </ac:spMkLst>
        </pc:spChg>
        <pc:spChg chg="del mod">
          <ac:chgData name="Manuela Pichler" userId="07a841c1-49c8-4352-a8c3-3a0d96cf9a08" providerId="ADAL" clId="{F7D784F4-EDA8-4F5D-B495-BA84C2DAABD3}" dt="2020-09-30T11:17:53.338" v="203" actId="478"/>
          <ac:spMkLst>
            <pc:docMk/>
            <pc:sldMk cId="1843051144" sldId="2076137608"/>
            <ac:spMk id="109" creationId="{AF41D504-27ED-41C0-B5A5-6B630BCC8743}"/>
          </ac:spMkLst>
        </pc:spChg>
        <pc:spChg chg="del mod">
          <ac:chgData name="Manuela Pichler" userId="07a841c1-49c8-4352-a8c3-3a0d96cf9a08" providerId="ADAL" clId="{F7D784F4-EDA8-4F5D-B495-BA84C2DAABD3}" dt="2020-09-30T11:18:16.004" v="212" actId="478"/>
          <ac:spMkLst>
            <pc:docMk/>
            <pc:sldMk cId="1843051144" sldId="2076137608"/>
            <ac:spMk id="110" creationId="{57DA2314-2D9D-4466-A593-D5DA06910AA4}"/>
          </ac:spMkLst>
        </pc:spChg>
        <pc:spChg chg="del mod">
          <ac:chgData name="Manuela Pichler" userId="07a841c1-49c8-4352-a8c3-3a0d96cf9a08" providerId="ADAL" clId="{F7D784F4-EDA8-4F5D-B495-BA84C2DAABD3}" dt="2020-09-30T11:18:01.266" v="208" actId="478"/>
          <ac:spMkLst>
            <pc:docMk/>
            <pc:sldMk cId="1843051144" sldId="2076137608"/>
            <ac:spMk id="120" creationId="{247FDF0C-F7F9-455D-9DAF-2038B11716C0}"/>
          </ac:spMkLst>
        </pc:spChg>
        <pc:spChg chg="del mod">
          <ac:chgData name="Manuela Pichler" userId="07a841c1-49c8-4352-a8c3-3a0d96cf9a08" providerId="ADAL" clId="{F7D784F4-EDA8-4F5D-B495-BA84C2DAABD3}" dt="2020-09-30T11:17:57.936" v="206" actId="478"/>
          <ac:spMkLst>
            <pc:docMk/>
            <pc:sldMk cId="1843051144" sldId="2076137608"/>
            <ac:spMk id="121" creationId="{0F4BD1BF-0636-4E3B-BBA2-9934DF2966C9}"/>
          </ac:spMkLst>
        </pc:spChg>
        <pc:spChg chg="del mod">
          <ac:chgData name="Manuela Pichler" userId="07a841c1-49c8-4352-a8c3-3a0d96cf9a08" providerId="ADAL" clId="{F7D784F4-EDA8-4F5D-B495-BA84C2DAABD3}" dt="2020-09-30T11:17:53.338" v="203" actId="478"/>
          <ac:spMkLst>
            <pc:docMk/>
            <pc:sldMk cId="1843051144" sldId="2076137608"/>
            <ac:spMk id="122" creationId="{01CD85BF-6D00-4606-A3D8-8235600A7570}"/>
          </ac:spMkLst>
        </pc:spChg>
        <pc:spChg chg="del mod">
          <ac:chgData name="Manuela Pichler" userId="07a841c1-49c8-4352-a8c3-3a0d96cf9a08" providerId="ADAL" clId="{F7D784F4-EDA8-4F5D-B495-BA84C2DAABD3}" dt="2020-09-30T11:17:53.338" v="203" actId="478"/>
          <ac:spMkLst>
            <pc:docMk/>
            <pc:sldMk cId="1843051144" sldId="2076137608"/>
            <ac:spMk id="123" creationId="{E400D5BC-1052-4180-8408-C80634A689BD}"/>
          </ac:spMkLst>
        </pc:spChg>
        <pc:spChg chg="del mod">
          <ac:chgData name="Manuela Pichler" userId="07a841c1-49c8-4352-a8c3-3a0d96cf9a08" providerId="ADAL" clId="{F7D784F4-EDA8-4F5D-B495-BA84C2DAABD3}" dt="2020-09-30T11:18:04.173" v="210" actId="478"/>
          <ac:spMkLst>
            <pc:docMk/>
            <pc:sldMk cId="1843051144" sldId="2076137608"/>
            <ac:spMk id="127" creationId="{99FE1910-04C2-4F52-AE25-F50616FC79CE}"/>
          </ac:spMkLst>
        </pc:spChg>
        <pc:spChg chg="del mod">
          <ac:chgData name="Manuela Pichler" userId="07a841c1-49c8-4352-a8c3-3a0d96cf9a08" providerId="ADAL" clId="{F7D784F4-EDA8-4F5D-B495-BA84C2DAABD3}" dt="2020-09-30T11:18:02.513" v="209" actId="478"/>
          <ac:spMkLst>
            <pc:docMk/>
            <pc:sldMk cId="1843051144" sldId="2076137608"/>
            <ac:spMk id="128" creationId="{F2FD1A80-B7AF-42FC-9193-00D9DDCACA8A}"/>
          </ac:spMkLst>
        </pc:spChg>
        <pc:spChg chg="del mod">
          <ac:chgData name="Manuela Pichler" userId="07a841c1-49c8-4352-a8c3-3a0d96cf9a08" providerId="ADAL" clId="{F7D784F4-EDA8-4F5D-B495-BA84C2DAABD3}" dt="2020-09-30T11:18:18.472" v="213" actId="478"/>
          <ac:spMkLst>
            <pc:docMk/>
            <pc:sldMk cId="1843051144" sldId="2076137608"/>
            <ac:spMk id="185" creationId="{D86884D1-3800-4197-871C-1E61EB782425}"/>
          </ac:spMkLst>
        </pc:spChg>
        <pc:spChg chg="del mod">
          <ac:chgData name="Manuela Pichler" userId="07a841c1-49c8-4352-a8c3-3a0d96cf9a08" providerId="ADAL" clId="{F7D784F4-EDA8-4F5D-B495-BA84C2DAABD3}" dt="2020-09-30T11:18:16.004" v="212" actId="478"/>
          <ac:spMkLst>
            <pc:docMk/>
            <pc:sldMk cId="1843051144" sldId="2076137608"/>
            <ac:spMk id="186" creationId="{4332B50E-3743-4D3C-848A-AB5036C7394B}"/>
          </ac:spMkLst>
        </pc:spChg>
        <pc:spChg chg="del mod">
          <ac:chgData name="Manuela Pichler" userId="07a841c1-49c8-4352-a8c3-3a0d96cf9a08" providerId="ADAL" clId="{F7D784F4-EDA8-4F5D-B495-BA84C2DAABD3}" dt="2020-09-30T11:18:20.033" v="214" actId="478"/>
          <ac:spMkLst>
            <pc:docMk/>
            <pc:sldMk cId="1843051144" sldId="2076137608"/>
            <ac:spMk id="187" creationId="{17C3DCA2-4E39-40F1-BF6C-3CD3F0C3E3A0}"/>
          </ac:spMkLst>
        </pc:spChg>
        <pc:spChg chg="del mod">
          <ac:chgData name="Manuela Pichler" userId="07a841c1-49c8-4352-a8c3-3a0d96cf9a08" providerId="ADAL" clId="{F7D784F4-EDA8-4F5D-B495-BA84C2DAABD3}" dt="2020-09-30T11:18:16.004" v="212" actId="478"/>
          <ac:spMkLst>
            <pc:docMk/>
            <pc:sldMk cId="1843051144" sldId="2076137608"/>
            <ac:spMk id="188" creationId="{DE382996-0972-468A-AA3F-5BF054311C1C}"/>
          </ac:spMkLst>
        </pc:spChg>
        <pc:spChg chg="del mod">
          <ac:chgData name="Manuela Pichler" userId="07a841c1-49c8-4352-a8c3-3a0d96cf9a08" providerId="ADAL" clId="{F7D784F4-EDA8-4F5D-B495-BA84C2DAABD3}" dt="2020-09-30T11:17:53.338" v="203" actId="478"/>
          <ac:spMkLst>
            <pc:docMk/>
            <pc:sldMk cId="1843051144" sldId="2076137608"/>
            <ac:spMk id="189" creationId="{3D0B5F1F-2B35-4813-8F98-F932702EC655}"/>
          </ac:spMkLst>
        </pc:spChg>
        <pc:spChg chg="del">
          <ac:chgData name="Manuela Pichler" userId="07a841c1-49c8-4352-a8c3-3a0d96cf9a08" providerId="ADAL" clId="{F7D784F4-EDA8-4F5D-B495-BA84C2DAABD3}" dt="2020-09-30T11:15:50.165" v="187" actId="478"/>
          <ac:spMkLst>
            <pc:docMk/>
            <pc:sldMk cId="1843051144" sldId="2076137608"/>
            <ac:spMk id="192" creationId="{09727674-CC50-4B75-BED4-F343DC053218}"/>
          </ac:spMkLst>
        </pc:spChg>
        <pc:spChg chg="del">
          <ac:chgData name="Manuela Pichler" userId="07a841c1-49c8-4352-a8c3-3a0d96cf9a08" providerId="ADAL" clId="{F7D784F4-EDA8-4F5D-B495-BA84C2DAABD3}" dt="2020-09-30T11:15:49.550" v="186" actId="478"/>
          <ac:spMkLst>
            <pc:docMk/>
            <pc:sldMk cId="1843051144" sldId="2076137608"/>
            <ac:spMk id="193" creationId="{AA3D74CF-726A-4CFB-BA92-4A43B8B9622E}"/>
          </ac:spMkLst>
        </pc:spChg>
        <pc:spChg chg="del mod">
          <ac:chgData name="Manuela Pichler" userId="07a841c1-49c8-4352-a8c3-3a0d96cf9a08" providerId="ADAL" clId="{F7D784F4-EDA8-4F5D-B495-BA84C2DAABD3}" dt="2020-09-30T11:17:53.338" v="203" actId="478"/>
          <ac:spMkLst>
            <pc:docMk/>
            <pc:sldMk cId="1843051144" sldId="2076137608"/>
            <ac:spMk id="194" creationId="{D27F83E4-12D9-41FC-A2DA-61594194846D}"/>
          </ac:spMkLst>
        </pc:spChg>
        <pc:spChg chg="mod">
          <ac:chgData name="Manuela Pichler" userId="07a841c1-49c8-4352-a8c3-3a0d96cf9a08" providerId="ADAL" clId="{F7D784F4-EDA8-4F5D-B495-BA84C2DAABD3}" dt="2020-09-30T11:17:53.338" v="203" actId="478"/>
          <ac:spMkLst>
            <pc:docMk/>
            <pc:sldMk cId="1843051144" sldId="2076137608"/>
            <ac:spMk id="195" creationId="{6E334574-0D07-4820-B833-1BB940BF64B9}"/>
          </ac:spMkLst>
        </pc:spChg>
        <pc:spChg chg="mod">
          <ac:chgData name="Manuela Pichler" userId="07a841c1-49c8-4352-a8c3-3a0d96cf9a08" providerId="ADAL" clId="{F7D784F4-EDA8-4F5D-B495-BA84C2DAABD3}" dt="2020-09-30T11:17:53.338" v="203" actId="478"/>
          <ac:spMkLst>
            <pc:docMk/>
            <pc:sldMk cId="1843051144" sldId="2076137608"/>
            <ac:spMk id="197" creationId="{5974ED80-1B2A-4DA8-B456-F94C2F279CBC}"/>
          </ac:spMkLst>
        </pc:spChg>
        <pc:spChg chg="mod">
          <ac:chgData name="Manuela Pichler" userId="07a841c1-49c8-4352-a8c3-3a0d96cf9a08" providerId="ADAL" clId="{F7D784F4-EDA8-4F5D-B495-BA84C2DAABD3}" dt="2020-09-30T11:17:53.338" v="203" actId="478"/>
          <ac:spMkLst>
            <pc:docMk/>
            <pc:sldMk cId="1843051144" sldId="2076137608"/>
            <ac:spMk id="198" creationId="{6259C62A-BA32-4827-96FE-4CC119A84C48}"/>
          </ac:spMkLst>
        </pc:spChg>
        <pc:spChg chg="mod">
          <ac:chgData name="Manuela Pichler" userId="07a841c1-49c8-4352-a8c3-3a0d96cf9a08" providerId="ADAL" clId="{F7D784F4-EDA8-4F5D-B495-BA84C2DAABD3}" dt="2020-09-30T11:17:53.338" v="203" actId="478"/>
          <ac:spMkLst>
            <pc:docMk/>
            <pc:sldMk cId="1843051144" sldId="2076137608"/>
            <ac:spMk id="199" creationId="{C043FC23-A2C0-4FAF-994E-AB56DD964EA7}"/>
          </ac:spMkLst>
        </pc:spChg>
        <pc:spChg chg="mod">
          <ac:chgData name="Manuela Pichler" userId="07a841c1-49c8-4352-a8c3-3a0d96cf9a08" providerId="ADAL" clId="{F7D784F4-EDA8-4F5D-B495-BA84C2DAABD3}" dt="2020-09-30T11:17:53.338" v="203" actId="478"/>
          <ac:spMkLst>
            <pc:docMk/>
            <pc:sldMk cId="1843051144" sldId="2076137608"/>
            <ac:spMk id="200" creationId="{602CBE3C-CE47-40EE-B76C-390F2FFCA2D6}"/>
          </ac:spMkLst>
        </pc:spChg>
        <pc:spChg chg="mod">
          <ac:chgData name="Manuela Pichler" userId="07a841c1-49c8-4352-a8c3-3a0d96cf9a08" providerId="ADAL" clId="{F7D784F4-EDA8-4F5D-B495-BA84C2DAABD3}" dt="2020-09-30T11:17:53.338" v="203" actId="478"/>
          <ac:spMkLst>
            <pc:docMk/>
            <pc:sldMk cId="1843051144" sldId="2076137608"/>
            <ac:spMk id="201" creationId="{32473F73-8905-446D-8B4F-9EF417985D57}"/>
          </ac:spMkLst>
        </pc:spChg>
        <pc:spChg chg="mod">
          <ac:chgData name="Manuela Pichler" userId="07a841c1-49c8-4352-a8c3-3a0d96cf9a08" providerId="ADAL" clId="{F7D784F4-EDA8-4F5D-B495-BA84C2DAABD3}" dt="2020-09-30T11:17:53.338" v="203" actId="478"/>
          <ac:spMkLst>
            <pc:docMk/>
            <pc:sldMk cId="1843051144" sldId="2076137608"/>
            <ac:spMk id="202" creationId="{D1D76B86-DFA4-4C90-A255-66316F2F535B}"/>
          </ac:spMkLst>
        </pc:spChg>
        <pc:spChg chg="mod">
          <ac:chgData name="Manuela Pichler" userId="07a841c1-49c8-4352-a8c3-3a0d96cf9a08" providerId="ADAL" clId="{F7D784F4-EDA8-4F5D-B495-BA84C2DAABD3}" dt="2020-09-30T11:17:53.338" v="203" actId="478"/>
          <ac:spMkLst>
            <pc:docMk/>
            <pc:sldMk cId="1843051144" sldId="2076137608"/>
            <ac:spMk id="203" creationId="{23A5DFB1-0007-4951-938A-A05360562D3B}"/>
          </ac:spMkLst>
        </pc:spChg>
        <pc:spChg chg="mod">
          <ac:chgData name="Manuela Pichler" userId="07a841c1-49c8-4352-a8c3-3a0d96cf9a08" providerId="ADAL" clId="{F7D784F4-EDA8-4F5D-B495-BA84C2DAABD3}" dt="2020-09-30T11:17:53.338" v="203" actId="478"/>
          <ac:spMkLst>
            <pc:docMk/>
            <pc:sldMk cId="1843051144" sldId="2076137608"/>
            <ac:spMk id="207" creationId="{5BAEF29F-DE27-4AF9-955E-67215DEE1F3D}"/>
          </ac:spMkLst>
        </pc:spChg>
        <pc:spChg chg="mod">
          <ac:chgData name="Manuela Pichler" userId="07a841c1-49c8-4352-a8c3-3a0d96cf9a08" providerId="ADAL" clId="{F7D784F4-EDA8-4F5D-B495-BA84C2DAABD3}" dt="2020-09-30T11:17:53.338" v="203" actId="478"/>
          <ac:spMkLst>
            <pc:docMk/>
            <pc:sldMk cId="1843051144" sldId="2076137608"/>
            <ac:spMk id="208" creationId="{8C211A2B-B7B1-43D7-AA2A-78D1D70B6983}"/>
          </ac:spMkLst>
        </pc:spChg>
        <pc:spChg chg="mod">
          <ac:chgData name="Manuela Pichler" userId="07a841c1-49c8-4352-a8c3-3a0d96cf9a08" providerId="ADAL" clId="{F7D784F4-EDA8-4F5D-B495-BA84C2DAABD3}" dt="2020-09-30T11:17:53.338" v="203" actId="478"/>
          <ac:spMkLst>
            <pc:docMk/>
            <pc:sldMk cId="1843051144" sldId="2076137608"/>
            <ac:spMk id="209" creationId="{D49F6943-61F2-4F28-9144-4200B8FB50FC}"/>
          </ac:spMkLst>
        </pc:spChg>
        <pc:spChg chg="mod">
          <ac:chgData name="Manuela Pichler" userId="07a841c1-49c8-4352-a8c3-3a0d96cf9a08" providerId="ADAL" clId="{F7D784F4-EDA8-4F5D-B495-BA84C2DAABD3}" dt="2020-09-30T11:17:53.338" v="203" actId="478"/>
          <ac:spMkLst>
            <pc:docMk/>
            <pc:sldMk cId="1843051144" sldId="2076137608"/>
            <ac:spMk id="211" creationId="{DD752EAE-FB71-4649-A314-753475EDF49A}"/>
          </ac:spMkLst>
        </pc:spChg>
        <pc:spChg chg="del mod">
          <ac:chgData name="Manuela Pichler" userId="07a841c1-49c8-4352-a8c3-3a0d96cf9a08" providerId="ADAL" clId="{F7D784F4-EDA8-4F5D-B495-BA84C2DAABD3}" dt="2020-09-30T11:17:38.079" v="191" actId="478"/>
          <ac:spMkLst>
            <pc:docMk/>
            <pc:sldMk cId="1843051144" sldId="2076137608"/>
            <ac:spMk id="212" creationId="{D13BC463-5B37-4AB1-95C0-934A17807C4D}"/>
          </ac:spMkLst>
        </pc:spChg>
        <pc:spChg chg="mod">
          <ac:chgData name="Manuela Pichler" userId="07a841c1-49c8-4352-a8c3-3a0d96cf9a08" providerId="ADAL" clId="{F7D784F4-EDA8-4F5D-B495-BA84C2DAABD3}" dt="2020-09-30T11:17:53.338" v="203" actId="478"/>
          <ac:spMkLst>
            <pc:docMk/>
            <pc:sldMk cId="1843051144" sldId="2076137608"/>
            <ac:spMk id="214" creationId="{3C08ACF9-2F3A-40F9-828C-54A493E5B4C5}"/>
          </ac:spMkLst>
        </pc:spChg>
        <pc:spChg chg="mod">
          <ac:chgData name="Manuela Pichler" userId="07a841c1-49c8-4352-a8c3-3a0d96cf9a08" providerId="ADAL" clId="{F7D784F4-EDA8-4F5D-B495-BA84C2DAABD3}" dt="2020-09-30T11:17:53.338" v="203" actId="478"/>
          <ac:spMkLst>
            <pc:docMk/>
            <pc:sldMk cId="1843051144" sldId="2076137608"/>
            <ac:spMk id="220" creationId="{4398177F-ECA1-4485-ACF0-0517EA7A5487}"/>
          </ac:spMkLst>
        </pc:spChg>
        <pc:spChg chg="del mod">
          <ac:chgData name="Manuela Pichler" userId="07a841c1-49c8-4352-a8c3-3a0d96cf9a08" providerId="ADAL" clId="{F7D784F4-EDA8-4F5D-B495-BA84C2DAABD3}" dt="2020-09-30T11:17:50.644" v="201" actId="478"/>
          <ac:spMkLst>
            <pc:docMk/>
            <pc:sldMk cId="1843051144" sldId="2076137608"/>
            <ac:spMk id="221" creationId="{68E380D9-906A-456E-9ACF-1915D18C320C}"/>
          </ac:spMkLst>
        </pc:spChg>
        <pc:spChg chg="del mod">
          <ac:chgData name="Manuela Pichler" userId="07a841c1-49c8-4352-a8c3-3a0d96cf9a08" providerId="ADAL" clId="{F7D784F4-EDA8-4F5D-B495-BA84C2DAABD3}" dt="2020-09-30T11:17:52.385" v="202" actId="478"/>
          <ac:spMkLst>
            <pc:docMk/>
            <pc:sldMk cId="1843051144" sldId="2076137608"/>
            <ac:spMk id="223" creationId="{56E3FC74-8035-4E17-ADB3-C84D80A6F172}"/>
          </ac:spMkLst>
        </pc:spChg>
        <pc:spChg chg="mod">
          <ac:chgData name="Manuela Pichler" userId="07a841c1-49c8-4352-a8c3-3a0d96cf9a08" providerId="ADAL" clId="{F7D784F4-EDA8-4F5D-B495-BA84C2DAABD3}" dt="2020-09-30T11:17:53.338" v="203" actId="478"/>
          <ac:spMkLst>
            <pc:docMk/>
            <pc:sldMk cId="1843051144" sldId="2076137608"/>
            <ac:spMk id="224" creationId="{CF8C1D34-CF8D-42E3-AB92-1ABE4AE45E92}"/>
          </ac:spMkLst>
        </pc:spChg>
        <pc:spChg chg="mod">
          <ac:chgData name="Manuela Pichler" userId="07a841c1-49c8-4352-a8c3-3a0d96cf9a08" providerId="ADAL" clId="{F7D784F4-EDA8-4F5D-B495-BA84C2DAABD3}" dt="2020-09-30T11:17:53.338" v="203" actId="478"/>
          <ac:spMkLst>
            <pc:docMk/>
            <pc:sldMk cId="1843051144" sldId="2076137608"/>
            <ac:spMk id="225" creationId="{CC4ABF4E-533E-470F-86CE-94C0F82CCDCA}"/>
          </ac:spMkLst>
        </pc:spChg>
        <pc:spChg chg="mod">
          <ac:chgData name="Manuela Pichler" userId="07a841c1-49c8-4352-a8c3-3a0d96cf9a08" providerId="ADAL" clId="{F7D784F4-EDA8-4F5D-B495-BA84C2DAABD3}" dt="2020-09-30T11:17:53.338" v="203" actId="478"/>
          <ac:spMkLst>
            <pc:docMk/>
            <pc:sldMk cId="1843051144" sldId="2076137608"/>
            <ac:spMk id="226" creationId="{0929116A-429E-4646-8610-9744719F22B4}"/>
          </ac:spMkLst>
        </pc:spChg>
        <pc:spChg chg="del mod">
          <ac:chgData name="Manuela Pichler" userId="07a841c1-49c8-4352-a8c3-3a0d96cf9a08" providerId="ADAL" clId="{F7D784F4-EDA8-4F5D-B495-BA84C2DAABD3}" dt="2020-09-30T11:17:39.090" v="192" actId="478"/>
          <ac:spMkLst>
            <pc:docMk/>
            <pc:sldMk cId="1843051144" sldId="2076137608"/>
            <ac:spMk id="227" creationId="{E42B9258-E5CC-40C0-B5E8-B28CFA36B554}"/>
          </ac:spMkLst>
        </pc:spChg>
        <pc:spChg chg="del mod">
          <ac:chgData name="Manuela Pichler" userId="07a841c1-49c8-4352-a8c3-3a0d96cf9a08" providerId="ADAL" clId="{F7D784F4-EDA8-4F5D-B495-BA84C2DAABD3}" dt="2020-09-30T11:17:44.918" v="196" actId="478"/>
          <ac:spMkLst>
            <pc:docMk/>
            <pc:sldMk cId="1843051144" sldId="2076137608"/>
            <ac:spMk id="229" creationId="{51EEFCC5-269A-449C-BD12-AA29117BC647}"/>
          </ac:spMkLst>
        </pc:spChg>
        <pc:grpChg chg="add mod">
          <ac:chgData name="Manuela Pichler" userId="07a841c1-49c8-4352-a8c3-3a0d96cf9a08" providerId="ADAL" clId="{F7D784F4-EDA8-4F5D-B495-BA84C2DAABD3}" dt="2020-09-30T11:15:13.350" v="180" actId="1076"/>
          <ac:grpSpMkLst>
            <pc:docMk/>
            <pc:sldMk cId="1843051144" sldId="2076137608"/>
            <ac:grpSpMk id="14" creationId="{F2652743-3B5E-4A88-B289-C1E011DB25EF}"/>
          </ac:grpSpMkLst>
        </pc:grpChg>
        <pc:grpChg chg="mod">
          <ac:chgData name="Manuela Pichler" userId="07a841c1-49c8-4352-a8c3-3a0d96cf9a08" providerId="ADAL" clId="{F7D784F4-EDA8-4F5D-B495-BA84C2DAABD3}" dt="2020-09-30T11:17:53.338" v="203" actId="478"/>
          <ac:grpSpMkLst>
            <pc:docMk/>
            <pc:sldMk cId="1843051144" sldId="2076137608"/>
            <ac:grpSpMk id="28" creationId="{576306D0-A6B6-4B8C-8007-5386D5C869EF}"/>
          </ac:grpSpMkLst>
        </pc:grpChg>
        <pc:grpChg chg="del mod">
          <ac:chgData name="Manuela Pichler" userId="07a841c1-49c8-4352-a8c3-3a0d96cf9a08" providerId="ADAL" clId="{F7D784F4-EDA8-4F5D-B495-BA84C2DAABD3}" dt="2020-09-30T11:17:44.918" v="196" actId="478"/>
          <ac:grpSpMkLst>
            <pc:docMk/>
            <pc:sldMk cId="1843051144" sldId="2076137608"/>
            <ac:grpSpMk id="39" creationId="{1E270C4A-6C44-4BA6-B365-90A6AD6BB427}"/>
          </ac:grpSpMkLst>
        </pc:grpChg>
        <pc:grpChg chg="del mod">
          <ac:chgData name="Manuela Pichler" userId="07a841c1-49c8-4352-a8c3-3a0d96cf9a08" providerId="ADAL" clId="{F7D784F4-EDA8-4F5D-B495-BA84C2DAABD3}" dt="2020-09-30T11:17:52.385" v="202" actId="478"/>
          <ac:grpSpMkLst>
            <pc:docMk/>
            <pc:sldMk cId="1843051144" sldId="2076137608"/>
            <ac:grpSpMk id="44" creationId="{409CB023-596E-4791-AC1B-447812F2CF6B}"/>
          </ac:grpSpMkLst>
        </pc:grpChg>
        <pc:grpChg chg="add del mod">
          <ac:chgData name="Manuela Pichler" userId="07a841c1-49c8-4352-a8c3-3a0d96cf9a08" providerId="ADAL" clId="{F7D784F4-EDA8-4F5D-B495-BA84C2DAABD3}" dt="2020-09-30T11:17:53.338" v="203" actId="478"/>
          <ac:grpSpMkLst>
            <pc:docMk/>
            <pc:sldMk cId="1843051144" sldId="2076137608"/>
            <ac:grpSpMk id="60" creationId="{AF9EEF76-5B19-4FCA-BF22-826CED4F4EE5}"/>
          </ac:grpSpMkLst>
        </pc:grpChg>
        <pc:grpChg chg="add mod">
          <ac:chgData name="Manuela Pichler" userId="07a841c1-49c8-4352-a8c3-3a0d96cf9a08" providerId="ADAL" clId="{F7D784F4-EDA8-4F5D-B495-BA84C2DAABD3}" dt="2020-09-30T11:15:01.092" v="178" actId="170"/>
          <ac:grpSpMkLst>
            <pc:docMk/>
            <pc:sldMk cId="1843051144" sldId="2076137608"/>
            <ac:grpSpMk id="90" creationId="{95A0F5BC-7F8D-4C88-85C1-867D3D608C29}"/>
          </ac:grpSpMkLst>
        </pc:grpChg>
        <pc:grpChg chg="del mod">
          <ac:chgData name="Manuela Pichler" userId="07a841c1-49c8-4352-a8c3-3a0d96cf9a08" providerId="ADAL" clId="{F7D784F4-EDA8-4F5D-B495-BA84C2DAABD3}" dt="2020-09-30T11:17:53.338" v="203" actId="478"/>
          <ac:grpSpMkLst>
            <pc:docMk/>
            <pc:sldMk cId="1843051144" sldId="2076137608"/>
            <ac:grpSpMk id="103" creationId="{A28DF9D1-E7F8-4D17-9C3A-A0E1345AF1BA}"/>
          </ac:grpSpMkLst>
        </pc:grpChg>
        <pc:grpChg chg="del mod">
          <ac:chgData name="Manuela Pichler" userId="07a841c1-49c8-4352-a8c3-3a0d96cf9a08" providerId="ADAL" clId="{F7D784F4-EDA8-4F5D-B495-BA84C2DAABD3}" dt="2020-09-30T11:18:16.004" v="212" actId="478"/>
          <ac:grpSpMkLst>
            <pc:docMk/>
            <pc:sldMk cId="1843051144" sldId="2076137608"/>
            <ac:grpSpMk id="104" creationId="{F73D417B-4BA7-4A2E-A9E6-E13A560D98E4}"/>
          </ac:grpSpMkLst>
        </pc:grpChg>
        <pc:grpChg chg="del mod">
          <ac:chgData name="Manuela Pichler" userId="07a841c1-49c8-4352-a8c3-3a0d96cf9a08" providerId="ADAL" clId="{F7D784F4-EDA8-4F5D-B495-BA84C2DAABD3}" dt="2020-09-30T11:18:16.004" v="212" actId="478"/>
          <ac:grpSpMkLst>
            <pc:docMk/>
            <pc:sldMk cId="1843051144" sldId="2076137608"/>
            <ac:grpSpMk id="105" creationId="{FD830C91-EEB2-4D75-9B71-FDCD56F3F547}"/>
          </ac:grpSpMkLst>
        </pc:grpChg>
        <pc:grpChg chg="del mod">
          <ac:chgData name="Manuela Pichler" userId="07a841c1-49c8-4352-a8c3-3a0d96cf9a08" providerId="ADAL" clId="{F7D784F4-EDA8-4F5D-B495-BA84C2DAABD3}" dt="2020-09-30T11:18:02.513" v="209" actId="478"/>
          <ac:grpSpMkLst>
            <pc:docMk/>
            <pc:sldMk cId="1843051144" sldId="2076137608"/>
            <ac:grpSpMk id="106" creationId="{1E0358C6-6E35-4E31-8990-C441F3E48C5D}"/>
          </ac:grpSpMkLst>
        </pc:grpChg>
        <pc:grpChg chg="del mod">
          <ac:chgData name="Manuela Pichler" userId="07a841c1-49c8-4352-a8c3-3a0d96cf9a08" providerId="ADAL" clId="{F7D784F4-EDA8-4F5D-B495-BA84C2DAABD3}" dt="2020-09-30T11:17:53.338" v="203" actId="478"/>
          <ac:grpSpMkLst>
            <pc:docMk/>
            <pc:sldMk cId="1843051144" sldId="2076137608"/>
            <ac:grpSpMk id="108" creationId="{C910E16B-07B6-40C8-B7EF-5C92BD4A0557}"/>
          </ac:grpSpMkLst>
        </pc:grpChg>
        <pc:grpChg chg="del mod">
          <ac:chgData name="Manuela Pichler" userId="07a841c1-49c8-4352-a8c3-3a0d96cf9a08" providerId="ADAL" clId="{F7D784F4-EDA8-4F5D-B495-BA84C2DAABD3}" dt="2020-09-30T11:17:57.936" v="206" actId="478"/>
          <ac:grpSpMkLst>
            <pc:docMk/>
            <pc:sldMk cId="1843051144" sldId="2076137608"/>
            <ac:grpSpMk id="111" creationId="{86070454-94F3-4E2F-BB4F-453570D0D5CA}"/>
          </ac:grpSpMkLst>
        </pc:grpChg>
        <pc:picChg chg="add mod">
          <ac:chgData name="Manuela Pichler" userId="07a841c1-49c8-4352-a8c3-3a0d96cf9a08" providerId="ADAL" clId="{F7D784F4-EDA8-4F5D-B495-BA84C2DAABD3}" dt="2020-09-30T11:15:13.350" v="180" actId="1076"/>
          <ac:picMkLst>
            <pc:docMk/>
            <pc:sldMk cId="1843051144" sldId="2076137608"/>
            <ac:picMk id="7" creationId="{D2D98F58-50C6-4D13-B1A2-D122F050E8F8}"/>
          </ac:picMkLst>
        </pc:picChg>
        <pc:picChg chg="add mod">
          <ac:chgData name="Manuela Pichler" userId="07a841c1-49c8-4352-a8c3-3a0d96cf9a08" providerId="ADAL" clId="{F7D784F4-EDA8-4F5D-B495-BA84C2DAABD3}" dt="2020-09-30T11:15:13.350" v="180" actId="1076"/>
          <ac:picMkLst>
            <pc:docMk/>
            <pc:sldMk cId="1843051144" sldId="2076137608"/>
            <ac:picMk id="8" creationId="{CBA56B48-E87F-44C0-9B17-C5C9955D8E08}"/>
          </ac:picMkLst>
        </pc:picChg>
        <pc:picChg chg="add mod">
          <ac:chgData name="Manuela Pichler" userId="07a841c1-49c8-4352-a8c3-3a0d96cf9a08" providerId="ADAL" clId="{F7D784F4-EDA8-4F5D-B495-BA84C2DAABD3}" dt="2020-09-30T11:15:13.350" v="180" actId="1076"/>
          <ac:picMkLst>
            <pc:docMk/>
            <pc:sldMk cId="1843051144" sldId="2076137608"/>
            <ac:picMk id="9" creationId="{7D403357-DDDC-46CE-A6C8-13B0D2B3091F}"/>
          </ac:picMkLst>
        </pc:picChg>
        <pc:picChg chg="mod">
          <ac:chgData name="Manuela Pichler" userId="07a841c1-49c8-4352-a8c3-3a0d96cf9a08" providerId="ADAL" clId="{F7D784F4-EDA8-4F5D-B495-BA84C2DAABD3}" dt="2020-09-30T11:14:37.765" v="126" actId="1076"/>
          <ac:picMkLst>
            <pc:docMk/>
            <pc:sldMk cId="1843051144" sldId="2076137608"/>
            <ac:picMk id="92" creationId="{3D6C7FA7-1EDC-44D4-8389-8982AAC66F14}"/>
          </ac:picMkLst>
        </pc:picChg>
        <pc:picChg chg="mod">
          <ac:chgData name="Manuela Pichler" userId="07a841c1-49c8-4352-a8c3-3a0d96cf9a08" providerId="ADAL" clId="{F7D784F4-EDA8-4F5D-B495-BA84C2DAABD3}" dt="2020-09-30T11:14:37.765" v="126" actId="1076"/>
          <ac:picMkLst>
            <pc:docMk/>
            <pc:sldMk cId="1843051144" sldId="2076137608"/>
            <ac:picMk id="93" creationId="{A224A693-2BEB-4C44-96FA-E1FD8BA8E283}"/>
          </ac:picMkLst>
        </pc:picChg>
        <pc:picChg chg="mod">
          <ac:chgData name="Manuela Pichler" userId="07a841c1-49c8-4352-a8c3-3a0d96cf9a08" providerId="ADAL" clId="{F7D784F4-EDA8-4F5D-B495-BA84C2DAABD3}" dt="2020-09-30T11:14:37.765" v="126" actId="1076"/>
          <ac:picMkLst>
            <pc:docMk/>
            <pc:sldMk cId="1843051144" sldId="2076137608"/>
            <ac:picMk id="94" creationId="{0D5F35D0-23A1-4A79-BF59-F62BB39A5D17}"/>
          </ac:picMkLst>
        </pc:picChg>
        <pc:picChg chg="mod">
          <ac:chgData name="Manuela Pichler" userId="07a841c1-49c8-4352-a8c3-3a0d96cf9a08" providerId="ADAL" clId="{F7D784F4-EDA8-4F5D-B495-BA84C2DAABD3}" dt="2020-09-30T11:17:53.338" v="203" actId="478"/>
          <ac:picMkLst>
            <pc:docMk/>
            <pc:sldMk cId="1843051144" sldId="2076137608"/>
            <ac:picMk id="204" creationId="{06FB21DD-5CD1-4A93-8A24-5EC789A0C386}"/>
          </ac:picMkLst>
        </pc:picChg>
        <pc:picChg chg="mod">
          <ac:chgData name="Manuela Pichler" userId="07a841c1-49c8-4352-a8c3-3a0d96cf9a08" providerId="ADAL" clId="{F7D784F4-EDA8-4F5D-B495-BA84C2DAABD3}" dt="2020-09-30T11:17:53.338" v="203" actId="478"/>
          <ac:picMkLst>
            <pc:docMk/>
            <pc:sldMk cId="1843051144" sldId="2076137608"/>
            <ac:picMk id="205" creationId="{B414EC86-BBD7-4729-95C1-8F1696571680}"/>
          </ac:picMkLst>
        </pc:picChg>
        <pc:picChg chg="mod">
          <ac:chgData name="Manuela Pichler" userId="07a841c1-49c8-4352-a8c3-3a0d96cf9a08" providerId="ADAL" clId="{F7D784F4-EDA8-4F5D-B495-BA84C2DAABD3}" dt="2020-09-30T11:17:53.338" v="203" actId="478"/>
          <ac:picMkLst>
            <pc:docMk/>
            <pc:sldMk cId="1843051144" sldId="2076137608"/>
            <ac:picMk id="206" creationId="{505DF240-C881-4B61-B545-46C73FF82CFD}"/>
          </ac:picMkLst>
        </pc:picChg>
        <pc:picChg chg="del mod">
          <ac:chgData name="Manuela Pichler" userId="07a841c1-49c8-4352-a8c3-3a0d96cf9a08" providerId="ADAL" clId="{F7D784F4-EDA8-4F5D-B495-BA84C2DAABD3}" dt="2020-09-30T11:17:36.480" v="190" actId="478"/>
          <ac:picMkLst>
            <pc:docMk/>
            <pc:sldMk cId="1843051144" sldId="2076137608"/>
            <ac:picMk id="210" creationId="{777438C2-1DC0-4A66-AA3D-D2A2972A799E}"/>
          </ac:picMkLst>
        </pc:picChg>
        <pc:picChg chg="del mod">
          <ac:chgData name="Manuela Pichler" userId="07a841c1-49c8-4352-a8c3-3a0d96cf9a08" providerId="ADAL" clId="{F7D784F4-EDA8-4F5D-B495-BA84C2DAABD3}" dt="2020-09-30T11:17:53.338" v="203" actId="478"/>
          <ac:picMkLst>
            <pc:docMk/>
            <pc:sldMk cId="1843051144" sldId="2076137608"/>
            <ac:picMk id="222" creationId="{4B557E3A-04D9-4390-9AD7-D92309151609}"/>
          </ac:picMkLst>
        </pc:picChg>
        <pc:picChg chg="del mod">
          <ac:chgData name="Manuela Pichler" userId="07a841c1-49c8-4352-a8c3-3a0d96cf9a08" providerId="ADAL" clId="{F7D784F4-EDA8-4F5D-B495-BA84C2DAABD3}" dt="2020-09-30T11:17:45.823" v="197" actId="478"/>
          <ac:picMkLst>
            <pc:docMk/>
            <pc:sldMk cId="1843051144" sldId="2076137608"/>
            <ac:picMk id="228" creationId="{5A881BFF-2530-4FAF-841D-8E228D2209C8}"/>
          </ac:picMkLst>
        </pc:picChg>
        <pc:cxnChg chg="add mod">
          <ac:chgData name="Manuela Pichler" userId="07a841c1-49c8-4352-a8c3-3a0d96cf9a08" providerId="ADAL" clId="{F7D784F4-EDA8-4F5D-B495-BA84C2DAABD3}" dt="2020-09-30T11:18:32.079" v="217" actId="14100"/>
          <ac:cxnSpMkLst>
            <pc:docMk/>
            <pc:sldMk cId="1843051144" sldId="2076137608"/>
            <ac:cxnSpMk id="7" creationId="{5DDFA233-CBE3-446C-993E-B8114F93FDBA}"/>
          </ac:cxnSpMkLst>
        </pc:cxnChg>
        <pc:cxnChg chg="del mod">
          <ac:chgData name="Manuela Pichler" userId="07a841c1-49c8-4352-a8c3-3a0d96cf9a08" providerId="ADAL" clId="{F7D784F4-EDA8-4F5D-B495-BA84C2DAABD3}" dt="2020-09-30T11:17:53.338" v="203" actId="478"/>
          <ac:cxnSpMkLst>
            <pc:docMk/>
            <pc:sldMk cId="1843051144" sldId="2076137608"/>
            <ac:cxnSpMk id="112" creationId="{69A9723A-42E3-40B6-B085-448797AD2522}"/>
          </ac:cxnSpMkLst>
        </pc:cxnChg>
        <pc:cxnChg chg="del mod">
          <ac:chgData name="Manuela Pichler" userId="07a841c1-49c8-4352-a8c3-3a0d96cf9a08" providerId="ADAL" clId="{F7D784F4-EDA8-4F5D-B495-BA84C2DAABD3}" dt="2020-09-30T11:18:16.004" v="212" actId="478"/>
          <ac:cxnSpMkLst>
            <pc:docMk/>
            <pc:sldMk cId="1843051144" sldId="2076137608"/>
            <ac:cxnSpMk id="113" creationId="{2FEAFE47-458A-48DA-AFB5-0A161E6AF74C}"/>
          </ac:cxnSpMkLst>
        </pc:cxnChg>
        <pc:cxnChg chg="del mod">
          <ac:chgData name="Manuela Pichler" userId="07a841c1-49c8-4352-a8c3-3a0d96cf9a08" providerId="ADAL" clId="{F7D784F4-EDA8-4F5D-B495-BA84C2DAABD3}" dt="2020-09-30T11:18:16.004" v="212" actId="478"/>
          <ac:cxnSpMkLst>
            <pc:docMk/>
            <pc:sldMk cId="1843051144" sldId="2076137608"/>
            <ac:cxnSpMk id="114" creationId="{7FC07240-1B27-4684-9E2C-EEA4FDA1A227}"/>
          </ac:cxnSpMkLst>
        </pc:cxnChg>
        <pc:cxnChg chg="del mod">
          <ac:chgData name="Manuela Pichler" userId="07a841c1-49c8-4352-a8c3-3a0d96cf9a08" providerId="ADAL" clId="{F7D784F4-EDA8-4F5D-B495-BA84C2DAABD3}" dt="2020-09-30T11:18:16.004" v="212" actId="478"/>
          <ac:cxnSpMkLst>
            <pc:docMk/>
            <pc:sldMk cId="1843051144" sldId="2076137608"/>
            <ac:cxnSpMk id="115" creationId="{C793DC72-6F4F-41FD-9841-8AE1E4CE85F8}"/>
          </ac:cxnSpMkLst>
        </pc:cxnChg>
        <pc:cxnChg chg="del mod">
          <ac:chgData name="Manuela Pichler" userId="07a841c1-49c8-4352-a8c3-3a0d96cf9a08" providerId="ADAL" clId="{F7D784F4-EDA8-4F5D-B495-BA84C2DAABD3}" dt="2020-09-30T11:18:16.004" v="212" actId="478"/>
          <ac:cxnSpMkLst>
            <pc:docMk/>
            <pc:sldMk cId="1843051144" sldId="2076137608"/>
            <ac:cxnSpMk id="118" creationId="{F20AA8AD-7DE1-4622-B1B2-F83D08E60E71}"/>
          </ac:cxnSpMkLst>
        </pc:cxnChg>
        <pc:cxnChg chg="del mod">
          <ac:chgData name="Manuela Pichler" userId="07a841c1-49c8-4352-a8c3-3a0d96cf9a08" providerId="ADAL" clId="{F7D784F4-EDA8-4F5D-B495-BA84C2DAABD3}" dt="2020-09-30T11:17:56.374" v="205" actId="478"/>
          <ac:cxnSpMkLst>
            <pc:docMk/>
            <pc:sldMk cId="1843051144" sldId="2076137608"/>
            <ac:cxnSpMk id="119" creationId="{64469DA6-167B-4DFA-97C0-0B5545B4FCAB}"/>
          </ac:cxnSpMkLst>
        </pc:cxnChg>
        <pc:cxnChg chg="del mod">
          <ac:chgData name="Manuela Pichler" userId="07a841c1-49c8-4352-a8c3-3a0d96cf9a08" providerId="ADAL" clId="{F7D784F4-EDA8-4F5D-B495-BA84C2DAABD3}" dt="2020-09-30T11:17:43.495" v="195" actId="478"/>
          <ac:cxnSpMkLst>
            <pc:docMk/>
            <pc:sldMk cId="1843051144" sldId="2076137608"/>
            <ac:cxnSpMk id="215" creationId="{3EB46490-F818-433C-A256-963E3BFBCEDB}"/>
          </ac:cxnSpMkLst>
        </pc:cxnChg>
        <pc:cxnChg chg="mod">
          <ac:chgData name="Manuela Pichler" userId="07a841c1-49c8-4352-a8c3-3a0d96cf9a08" providerId="ADAL" clId="{F7D784F4-EDA8-4F5D-B495-BA84C2DAABD3}" dt="2020-09-30T11:17:53.338" v="203" actId="478"/>
          <ac:cxnSpMkLst>
            <pc:docMk/>
            <pc:sldMk cId="1843051144" sldId="2076137608"/>
            <ac:cxnSpMk id="218" creationId="{87B55657-122A-4C20-B889-B6419B5F08F2}"/>
          </ac:cxnSpMkLst>
        </pc:cxnChg>
        <pc:cxnChg chg="del mod">
          <ac:chgData name="Manuela Pichler" userId="07a841c1-49c8-4352-a8c3-3a0d96cf9a08" providerId="ADAL" clId="{F7D784F4-EDA8-4F5D-B495-BA84C2DAABD3}" dt="2020-09-30T11:17:54.586" v="204" actId="478"/>
          <ac:cxnSpMkLst>
            <pc:docMk/>
            <pc:sldMk cId="1843051144" sldId="2076137608"/>
            <ac:cxnSpMk id="219" creationId="{A535974C-9297-4C10-8448-5980155A2A16}"/>
          </ac:cxnSpMkLst>
        </pc:cxnChg>
      </pc:sldChg>
      <pc:sldChg chg="add del">
        <pc:chgData name="Manuela Pichler" userId="07a841c1-49c8-4352-a8c3-3a0d96cf9a08" providerId="ADAL" clId="{F7D784F4-EDA8-4F5D-B495-BA84C2DAABD3}" dt="2020-09-30T11:23:36.630" v="289" actId="47"/>
        <pc:sldMkLst>
          <pc:docMk/>
          <pc:sldMk cId="2712140264" sldId="2076137609"/>
        </pc:sldMkLst>
      </pc:sldChg>
      <pc:sldChg chg="add modNotesTx">
        <pc:chgData name="Manuela Pichler" userId="07a841c1-49c8-4352-a8c3-3a0d96cf9a08" providerId="ADAL" clId="{F7D784F4-EDA8-4F5D-B495-BA84C2DAABD3}" dt="2020-09-30T12:58:19.195" v="556" actId="20577"/>
        <pc:sldMkLst>
          <pc:docMk/>
          <pc:sldMk cId="61908127" sldId="2076137611"/>
        </pc:sldMkLst>
      </pc:sldChg>
      <pc:sldChg chg="add">
        <pc:chgData name="Manuela Pichler" userId="07a841c1-49c8-4352-a8c3-3a0d96cf9a08" providerId="ADAL" clId="{F7D784F4-EDA8-4F5D-B495-BA84C2DAABD3}" dt="2020-09-30T11:24:48.501" v="318"/>
        <pc:sldMkLst>
          <pc:docMk/>
          <pc:sldMk cId="16295621" sldId="2076137613"/>
        </pc:sldMkLst>
      </pc:sldChg>
      <pc:sldChg chg="add">
        <pc:chgData name="Manuela Pichler" userId="07a841c1-49c8-4352-a8c3-3a0d96cf9a08" providerId="ADAL" clId="{F7D784F4-EDA8-4F5D-B495-BA84C2DAABD3}" dt="2020-09-30T11:25:22.471" v="332"/>
        <pc:sldMkLst>
          <pc:docMk/>
          <pc:sldMk cId="3515977864" sldId="2076137617"/>
        </pc:sldMkLst>
      </pc:sldChg>
      <pc:sldChg chg="delSp modSp add mod">
        <pc:chgData name="Manuela Pichler" userId="07a841c1-49c8-4352-a8c3-3a0d96cf9a08" providerId="ADAL" clId="{F7D784F4-EDA8-4F5D-B495-BA84C2DAABD3}" dt="2020-09-30T12:51:37.107" v="425" actId="14100"/>
        <pc:sldMkLst>
          <pc:docMk/>
          <pc:sldMk cId="775731749" sldId="2076137618"/>
        </pc:sldMkLst>
        <pc:picChg chg="mod">
          <ac:chgData name="Manuela Pichler" userId="07a841c1-49c8-4352-a8c3-3a0d96cf9a08" providerId="ADAL" clId="{F7D784F4-EDA8-4F5D-B495-BA84C2DAABD3}" dt="2020-09-30T12:51:37.107" v="425" actId="14100"/>
          <ac:picMkLst>
            <pc:docMk/>
            <pc:sldMk cId="775731749" sldId="2076137618"/>
            <ac:picMk id="7" creationId="{F57D6489-8186-4571-AB94-6B39A3DA119D}"/>
          </ac:picMkLst>
        </pc:picChg>
        <pc:picChg chg="del">
          <ac:chgData name="Manuela Pichler" userId="07a841c1-49c8-4352-a8c3-3a0d96cf9a08" providerId="ADAL" clId="{F7D784F4-EDA8-4F5D-B495-BA84C2DAABD3}" dt="2020-09-30T12:51:22.977" v="420" actId="478"/>
          <ac:picMkLst>
            <pc:docMk/>
            <pc:sldMk cId="775731749" sldId="2076137618"/>
            <ac:picMk id="18" creationId="{7F326784-63BC-46C9-810D-7809FC492B55}"/>
          </ac:picMkLst>
        </pc:picChg>
      </pc:sldChg>
      <pc:sldChg chg="add del setBg modNotes">
        <pc:chgData name="Manuela Pichler" userId="07a841c1-49c8-4352-a8c3-3a0d96cf9a08" providerId="ADAL" clId="{F7D784F4-EDA8-4F5D-B495-BA84C2DAABD3}" dt="2020-09-30T12:52:11.799" v="428" actId="47"/>
        <pc:sldMkLst>
          <pc:docMk/>
          <pc:sldMk cId="1012202007" sldId="2076137623"/>
        </pc:sldMkLst>
      </pc:sldChg>
      <pc:sldChg chg="add del">
        <pc:chgData name="Manuela Pichler" userId="07a841c1-49c8-4352-a8c3-3a0d96cf9a08" providerId="ADAL" clId="{F7D784F4-EDA8-4F5D-B495-BA84C2DAABD3}" dt="2020-09-30T11:27:44.986" v="378" actId="47"/>
        <pc:sldMkLst>
          <pc:docMk/>
          <pc:sldMk cId="527545565" sldId="2076137628"/>
        </pc:sldMkLst>
      </pc:sldChg>
      <pc:sldChg chg="add del">
        <pc:chgData name="Manuela Pichler" userId="07a841c1-49c8-4352-a8c3-3a0d96cf9a08" providerId="ADAL" clId="{F7D784F4-EDA8-4F5D-B495-BA84C2DAABD3}" dt="2020-09-30T11:27:48.770" v="379" actId="47"/>
        <pc:sldMkLst>
          <pc:docMk/>
          <pc:sldMk cId="1698536787" sldId="2076137630"/>
        </pc:sldMkLst>
      </pc:sldChg>
      <pc:sldChg chg="add">
        <pc:chgData name="Manuela Pichler" userId="07a841c1-49c8-4352-a8c3-3a0d96cf9a08" providerId="ADAL" clId="{F7D784F4-EDA8-4F5D-B495-BA84C2DAABD3}" dt="2020-09-30T11:27:28.353" v="374"/>
        <pc:sldMkLst>
          <pc:docMk/>
          <pc:sldMk cId="2430152420" sldId="2076137632"/>
        </pc:sldMkLst>
      </pc:sldChg>
      <pc:sldChg chg="add">
        <pc:chgData name="Manuela Pichler" userId="07a841c1-49c8-4352-a8c3-3a0d96cf9a08" providerId="ADAL" clId="{F7D784F4-EDA8-4F5D-B495-BA84C2DAABD3}" dt="2020-09-30T11:27:28.353" v="374"/>
        <pc:sldMkLst>
          <pc:docMk/>
          <pc:sldMk cId="1465320343" sldId="2076137633"/>
        </pc:sldMkLst>
      </pc:sldChg>
      <pc:sldChg chg="add">
        <pc:chgData name="Manuela Pichler" userId="07a841c1-49c8-4352-a8c3-3a0d96cf9a08" providerId="ADAL" clId="{F7D784F4-EDA8-4F5D-B495-BA84C2DAABD3}" dt="2020-09-30T11:27:28.353" v="374"/>
        <pc:sldMkLst>
          <pc:docMk/>
          <pc:sldMk cId="1626968696" sldId="2076137634"/>
        </pc:sldMkLst>
      </pc:sldChg>
      <pc:sldChg chg="modSp add mod">
        <pc:chgData name="Manuela Pichler" userId="07a841c1-49c8-4352-a8c3-3a0d96cf9a08" providerId="ADAL" clId="{F7D784F4-EDA8-4F5D-B495-BA84C2DAABD3}" dt="2020-09-30T12:53:28.481" v="456" actId="6549"/>
        <pc:sldMkLst>
          <pc:docMk/>
          <pc:sldMk cId="2688090662" sldId="2076137635"/>
        </pc:sldMkLst>
        <pc:spChg chg="mod">
          <ac:chgData name="Manuela Pichler" userId="07a841c1-49c8-4352-a8c3-3a0d96cf9a08" providerId="ADAL" clId="{F7D784F4-EDA8-4F5D-B495-BA84C2DAABD3}" dt="2020-09-30T12:53:28.481" v="456" actId="6549"/>
          <ac:spMkLst>
            <pc:docMk/>
            <pc:sldMk cId="2688090662" sldId="2076137635"/>
            <ac:spMk id="21" creationId="{2120C5A9-C830-4263-A0F2-E28031B2A0C0}"/>
          </ac:spMkLst>
        </pc:spChg>
      </pc:sldChg>
      <pc:sldChg chg="add">
        <pc:chgData name="Manuela Pichler" userId="07a841c1-49c8-4352-a8c3-3a0d96cf9a08" providerId="ADAL" clId="{F7D784F4-EDA8-4F5D-B495-BA84C2DAABD3}" dt="2020-09-30T11:24:48.501" v="318"/>
        <pc:sldMkLst>
          <pc:docMk/>
          <pc:sldMk cId="1322682895" sldId="2076137637"/>
        </pc:sldMkLst>
      </pc:sldChg>
      <pc:sldChg chg="add del">
        <pc:chgData name="Manuela Pichler" userId="07a841c1-49c8-4352-a8c3-3a0d96cf9a08" providerId="ADAL" clId="{F7D784F4-EDA8-4F5D-B495-BA84C2DAABD3}" dt="2020-09-30T12:53:13.698" v="455" actId="47"/>
        <pc:sldMkLst>
          <pc:docMk/>
          <pc:sldMk cId="3701969416" sldId="2076137638"/>
        </pc:sldMkLst>
      </pc:sldChg>
      <pc:sldChg chg="add">
        <pc:chgData name="Manuela Pichler" userId="07a841c1-49c8-4352-a8c3-3a0d96cf9a08" providerId="ADAL" clId="{F7D784F4-EDA8-4F5D-B495-BA84C2DAABD3}" dt="2020-09-30T11:24:48.501" v="318"/>
        <pc:sldMkLst>
          <pc:docMk/>
          <pc:sldMk cId="341860283" sldId="2076137639"/>
        </pc:sldMkLst>
      </pc:sldChg>
      <pc:sldChg chg="add">
        <pc:chgData name="Manuela Pichler" userId="07a841c1-49c8-4352-a8c3-3a0d96cf9a08" providerId="ADAL" clId="{F7D784F4-EDA8-4F5D-B495-BA84C2DAABD3}" dt="2020-09-30T11:27:28.353" v="374"/>
        <pc:sldMkLst>
          <pc:docMk/>
          <pc:sldMk cId="416079826" sldId="2076137641"/>
        </pc:sldMkLst>
      </pc:sldChg>
      <pc:sldChg chg="add">
        <pc:chgData name="Manuela Pichler" userId="07a841c1-49c8-4352-a8c3-3a0d96cf9a08" providerId="ADAL" clId="{F7D784F4-EDA8-4F5D-B495-BA84C2DAABD3}" dt="2020-09-30T11:27:28.353" v="374"/>
        <pc:sldMkLst>
          <pc:docMk/>
          <pc:sldMk cId="1194706639" sldId="2076137642"/>
        </pc:sldMkLst>
      </pc:sldChg>
      <pc:sldChg chg="add">
        <pc:chgData name="Manuela Pichler" userId="07a841c1-49c8-4352-a8c3-3a0d96cf9a08" providerId="ADAL" clId="{F7D784F4-EDA8-4F5D-B495-BA84C2DAABD3}" dt="2020-09-30T11:27:28.353" v="374"/>
        <pc:sldMkLst>
          <pc:docMk/>
          <pc:sldMk cId="2474510760" sldId="2076137643"/>
        </pc:sldMkLst>
      </pc:sldChg>
      <pc:sldChg chg="add del">
        <pc:chgData name="Manuela Pichler" userId="07a841c1-49c8-4352-a8c3-3a0d96cf9a08" providerId="ADAL" clId="{F7D784F4-EDA8-4F5D-B495-BA84C2DAABD3}" dt="2020-09-30T11:22:35.726" v="284" actId="47"/>
        <pc:sldMkLst>
          <pc:docMk/>
          <pc:sldMk cId="601032295" sldId="2076137649"/>
        </pc:sldMkLst>
      </pc:sldChg>
      <pc:sldChg chg="modSp add del mod">
        <pc:chgData name="Manuela Pichler" userId="07a841c1-49c8-4352-a8c3-3a0d96cf9a08" providerId="ADAL" clId="{F7D784F4-EDA8-4F5D-B495-BA84C2DAABD3}" dt="2020-09-30T11:28:53.982" v="409" actId="12100"/>
        <pc:sldMkLst>
          <pc:docMk/>
          <pc:sldMk cId="1352860513" sldId="2076137650"/>
        </pc:sldMkLst>
        <pc:graphicFrameChg chg="mod modGraphic">
          <ac:chgData name="Manuela Pichler" userId="07a841c1-49c8-4352-a8c3-3a0d96cf9a08" providerId="ADAL" clId="{F7D784F4-EDA8-4F5D-B495-BA84C2DAABD3}" dt="2020-09-30T11:07:00.985" v="56" actId="20577"/>
          <ac:graphicFrameMkLst>
            <pc:docMk/>
            <pc:sldMk cId="1352860513" sldId="2076137650"/>
            <ac:graphicFrameMk id="3" creationId="{BE58F067-D2F9-4AA3-B3C9-81DC33F10AD9}"/>
          </ac:graphicFrameMkLst>
        </pc:graphicFrameChg>
        <pc:graphicFrameChg chg="mod">
          <ac:chgData name="Manuela Pichler" userId="07a841c1-49c8-4352-a8c3-3a0d96cf9a08" providerId="ADAL" clId="{F7D784F4-EDA8-4F5D-B495-BA84C2DAABD3}" dt="2020-09-30T11:28:53.982" v="409" actId="12100"/>
          <ac:graphicFrameMkLst>
            <pc:docMk/>
            <pc:sldMk cId="1352860513" sldId="2076137650"/>
            <ac:graphicFrameMk id="8" creationId="{BDF76376-96FF-425B-AD02-C9788E410B4C}"/>
          </ac:graphicFrameMkLst>
        </pc:graphicFrameChg>
      </pc:sldChg>
      <pc:sldChg chg="add">
        <pc:chgData name="Manuela Pichler" userId="07a841c1-49c8-4352-a8c3-3a0d96cf9a08" providerId="ADAL" clId="{F7D784F4-EDA8-4F5D-B495-BA84C2DAABD3}" dt="2020-09-30T11:22:50.593" v="285"/>
        <pc:sldMkLst>
          <pc:docMk/>
          <pc:sldMk cId="2892899978" sldId="2076137653"/>
        </pc:sldMkLst>
      </pc:sldChg>
      <pc:sldChg chg="add del">
        <pc:chgData name="Manuela Pichler" userId="07a841c1-49c8-4352-a8c3-3a0d96cf9a08" providerId="ADAL" clId="{F7D784F4-EDA8-4F5D-B495-BA84C2DAABD3}" dt="2020-09-30T11:22:53.366" v="286" actId="47"/>
        <pc:sldMkLst>
          <pc:docMk/>
          <pc:sldMk cId="3627073084" sldId="2076137654"/>
        </pc:sldMkLst>
      </pc:sldChg>
      <pc:sldChg chg="addSp delSp modSp add modNotesTx">
        <pc:chgData name="Manuela Pichler" userId="07a841c1-49c8-4352-a8c3-3a0d96cf9a08" providerId="ADAL" clId="{F7D784F4-EDA8-4F5D-B495-BA84C2DAABD3}" dt="2020-09-30T12:57:54.320" v="554" actId="6549"/>
        <pc:sldMkLst>
          <pc:docMk/>
          <pc:sldMk cId="4081137852" sldId="2076137656"/>
        </pc:sldMkLst>
        <pc:spChg chg="del">
          <ac:chgData name="Manuela Pichler" userId="07a841c1-49c8-4352-a8c3-3a0d96cf9a08" providerId="ADAL" clId="{F7D784F4-EDA8-4F5D-B495-BA84C2DAABD3}" dt="2020-09-30T12:57:00.951" v="549" actId="478"/>
          <ac:spMkLst>
            <pc:docMk/>
            <pc:sldMk cId="4081137852" sldId="2076137656"/>
            <ac:spMk id="8" creationId="{A53F1158-03FA-4073-8A0F-69A485D48033}"/>
          </ac:spMkLst>
        </pc:spChg>
        <pc:spChg chg="del">
          <ac:chgData name="Manuela Pichler" userId="07a841c1-49c8-4352-a8c3-3a0d96cf9a08" providerId="ADAL" clId="{F7D784F4-EDA8-4F5D-B495-BA84C2DAABD3}" dt="2020-09-30T12:57:04.038" v="551" actId="478"/>
          <ac:spMkLst>
            <pc:docMk/>
            <pc:sldMk cId="4081137852" sldId="2076137656"/>
            <ac:spMk id="9" creationId="{601EFE86-CB5A-4B3E-A298-ACE18D9D16D6}"/>
          </ac:spMkLst>
        </pc:spChg>
        <pc:spChg chg="mod">
          <ac:chgData name="Manuela Pichler" userId="07a841c1-49c8-4352-a8c3-3a0d96cf9a08" providerId="ADAL" clId="{F7D784F4-EDA8-4F5D-B495-BA84C2DAABD3}" dt="2020-09-30T12:57:01.351" v="550"/>
          <ac:spMkLst>
            <pc:docMk/>
            <pc:sldMk cId="4081137852" sldId="2076137656"/>
            <ac:spMk id="47" creationId="{9DE74EA8-DBF3-4257-B3AE-7803CAD65BCC}"/>
          </ac:spMkLst>
        </pc:spChg>
        <pc:spChg chg="mod">
          <ac:chgData name="Manuela Pichler" userId="07a841c1-49c8-4352-a8c3-3a0d96cf9a08" providerId="ADAL" clId="{F7D784F4-EDA8-4F5D-B495-BA84C2DAABD3}" dt="2020-09-30T12:57:01.351" v="550"/>
          <ac:spMkLst>
            <pc:docMk/>
            <pc:sldMk cId="4081137852" sldId="2076137656"/>
            <ac:spMk id="51" creationId="{5DF8366B-52B6-47D9-A20C-E8FAC37E54EC}"/>
          </ac:spMkLst>
        </pc:spChg>
        <pc:spChg chg="mod">
          <ac:chgData name="Manuela Pichler" userId="07a841c1-49c8-4352-a8c3-3a0d96cf9a08" providerId="ADAL" clId="{F7D784F4-EDA8-4F5D-B495-BA84C2DAABD3}" dt="2020-09-30T12:57:01.351" v="550"/>
          <ac:spMkLst>
            <pc:docMk/>
            <pc:sldMk cId="4081137852" sldId="2076137656"/>
            <ac:spMk id="52" creationId="{E0F4C303-FE6F-43F2-A94A-36D7AC6A9509}"/>
          </ac:spMkLst>
        </pc:spChg>
        <pc:spChg chg="mod">
          <ac:chgData name="Manuela Pichler" userId="07a841c1-49c8-4352-a8c3-3a0d96cf9a08" providerId="ADAL" clId="{F7D784F4-EDA8-4F5D-B495-BA84C2DAABD3}" dt="2020-09-30T12:57:07.735" v="553" actId="1076"/>
          <ac:spMkLst>
            <pc:docMk/>
            <pc:sldMk cId="4081137852" sldId="2076137656"/>
            <ac:spMk id="55" creationId="{63383C69-C00F-4601-8791-AC1703601A01}"/>
          </ac:spMkLst>
        </pc:spChg>
        <pc:spChg chg="mod">
          <ac:chgData name="Manuela Pichler" userId="07a841c1-49c8-4352-a8c3-3a0d96cf9a08" providerId="ADAL" clId="{F7D784F4-EDA8-4F5D-B495-BA84C2DAABD3}" dt="2020-09-30T12:57:07.735" v="553" actId="1076"/>
          <ac:spMkLst>
            <pc:docMk/>
            <pc:sldMk cId="4081137852" sldId="2076137656"/>
            <ac:spMk id="63" creationId="{F7CEB00F-D90F-4A62-A434-08C93A08E61F}"/>
          </ac:spMkLst>
        </pc:spChg>
        <pc:spChg chg="mod">
          <ac:chgData name="Manuela Pichler" userId="07a841c1-49c8-4352-a8c3-3a0d96cf9a08" providerId="ADAL" clId="{F7D784F4-EDA8-4F5D-B495-BA84C2DAABD3}" dt="2020-09-30T12:57:07.735" v="553" actId="1076"/>
          <ac:spMkLst>
            <pc:docMk/>
            <pc:sldMk cId="4081137852" sldId="2076137656"/>
            <ac:spMk id="64" creationId="{D2A9C206-7E04-4AC9-9AC8-FF4781CC5B09}"/>
          </ac:spMkLst>
        </pc:spChg>
        <pc:grpChg chg="del">
          <ac:chgData name="Manuela Pichler" userId="07a841c1-49c8-4352-a8c3-3a0d96cf9a08" providerId="ADAL" clId="{F7D784F4-EDA8-4F5D-B495-BA84C2DAABD3}" dt="2020-09-30T12:57:00.951" v="549" actId="478"/>
          <ac:grpSpMkLst>
            <pc:docMk/>
            <pc:sldMk cId="4081137852" sldId="2076137656"/>
            <ac:grpSpMk id="29" creationId="{EFEC83CB-8264-497F-8B96-A508B0FE1542}"/>
          </ac:grpSpMkLst>
        </pc:grpChg>
        <pc:grpChg chg="del">
          <ac:chgData name="Manuela Pichler" userId="07a841c1-49c8-4352-a8c3-3a0d96cf9a08" providerId="ADAL" clId="{F7D784F4-EDA8-4F5D-B495-BA84C2DAABD3}" dt="2020-09-30T12:57:04.038" v="551" actId="478"/>
          <ac:grpSpMkLst>
            <pc:docMk/>
            <pc:sldMk cId="4081137852" sldId="2076137656"/>
            <ac:grpSpMk id="36" creationId="{67E3AEC4-5583-4B77-ADD5-3836ABCD2D04}"/>
          </ac:grpSpMkLst>
        </pc:grpChg>
        <pc:grpChg chg="add mod">
          <ac:chgData name="Manuela Pichler" userId="07a841c1-49c8-4352-a8c3-3a0d96cf9a08" providerId="ADAL" clId="{F7D784F4-EDA8-4F5D-B495-BA84C2DAABD3}" dt="2020-09-30T12:57:01.351" v="550"/>
          <ac:grpSpMkLst>
            <pc:docMk/>
            <pc:sldMk cId="4081137852" sldId="2076137656"/>
            <ac:grpSpMk id="46" creationId="{6E2C4C32-C482-4843-A994-18448F1C7735}"/>
          </ac:grpSpMkLst>
        </pc:grpChg>
        <pc:grpChg chg="mod">
          <ac:chgData name="Manuela Pichler" userId="07a841c1-49c8-4352-a8c3-3a0d96cf9a08" providerId="ADAL" clId="{F7D784F4-EDA8-4F5D-B495-BA84C2DAABD3}" dt="2020-09-30T12:57:01.351" v="550"/>
          <ac:grpSpMkLst>
            <pc:docMk/>
            <pc:sldMk cId="4081137852" sldId="2076137656"/>
            <ac:grpSpMk id="48" creationId="{C76B745E-FFBA-4823-B7B0-E4358296ABF1}"/>
          </ac:grpSpMkLst>
        </pc:grpChg>
        <pc:grpChg chg="add mod">
          <ac:chgData name="Manuela Pichler" userId="07a841c1-49c8-4352-a8c3-3a0d96cf9a08" providerId="ADAL" clId="{F7D784F4-EDA8-4F5D-B495-BA84C2DAABD3}" dt="2020-09-30T12:57:07.735" v="553" actId="1076"/>
          <ac:grpSpMkLst>
            <pc:docMk/>
            <pc:sldMk cId="4081137852" sldId="2076137656"/>
            <ac:grpSpMk id="54" creationId="{32A9D5B6-9954-431E-9E44-E9997AB00A3B}"/>
          </ac:grpSpMkLst>
        </pc:grpChg>
        <pc:grpChg chg="mod">
          <ac:chgData name="Manuela Pichler" userId="07a841c1-49c8-4352-a8c3-3a0d96cf9a08" providerId="ADAL" clId="{F7D784F4-EDA8-4F5D-B495-BA84C2DAABD3}" dt="2020-09-30T12:57:07.735" v="553" actId="1076"/>
          <ac:grpSpMkLst>
            <pc:docMk/>
            <pc:sldMk cId="4081137852" sldId="2076137656"/>
            <ac:grpSpMk id="59" creationId="{A428BA83-1C91-47ED-8747-21E328D07042}"/>
          </ac:grpSpMkLst>
        </pc:grpChg>
        <pc:picChg chg="mod">
          <ac:chgData name="Manuela Pichler" userId="07a841c1-49c8-4352-a8c3-3a0d96cf9a08" providerId="ADAL" clId="{F7D784F4-EDA8-4F5D-B495-BA84C2DAABD3}" dt="2020-09-30T12:57:01.351" v="550"/>
          <ac:picMkLst>
            <pc:docMk/>
            <pc:sldMk cId="4081137852" sldId="2076137656"/>
            <ac:picMk id="49" creationId="{98AA2627-136C-4F72-8454-6ED8144D340E}"/>
          </ac:picMkLst>
        </pc:picChg>
        <pc:picChg chg="mod">
          <ac:chgData name="Manuela Pichler" userId="07a841c1-49c8-4352-a8c3-3a0d96cf9a08" providerId="ADAL" clId="{F7D784F4-EDA8-4F5D-B495-BA84C2DAABD3}" dt="2020-09-30T12:57:01.351" v="550"/>
          <ac:picMkLst>
            <pc:docMk/>
            <pc:sldMk cId="4081137852" sldId="2076137656"/>
            <ac:picMk id="50" creationId="{5BBBE0BD-9CBC-48FD-8B61-856DB708BCD6}"/>
          </ac:picMkLst>
        </pc:picChg>
        <pc:picChg chg="mod">
          <ac:chgData name="Manuela Pichler" userId="07a841c1-49c8-4352-a8c3-3a0d96cf9a08" providerId="ADAL" clId="{F7D784F4-EDA8-4F5D-B495-BA84C2DAABD3}" dt="2020-09-30T12:57:07.735" v="553" actId="1076"/>
          <ac:picMkLst>
            <pc:docMk/>
            <pc:sldMk cId="4081137852" sldId="2076137656"/>
            <ac:picMk id="60" creationId="{E7CE2947-C940-4883-B477-9A5A6E38E8AC}"/>
          </ac:picMkLst>
        </pc:picChg>
        <pc:picChg chg="mod">
          <ac:chgData name="Manuela Pichler" userId="07a841c1-49c8-4352-a8c3-3a0d96cf9a08" providerId="ADAL" clId="{F7D784F4-EDA8-4F5D-B495-BA84C2DAABD3}" dt="2020-09-30T12:57:07.735" v="553" actId="1076"/>
          <ac:picMkLst>
            <pc:docMk/>
            <pc:sldMk cId="4081137852" sldId="2076137656"/>
            <ac:picMk id="62" creationId="{A1C0D2DB-4E0E-40BE-A716-1F2EED8787CA}"/>
          </ac:picMkLst>
        </pc:picChg>
      </pc:sldChg>
      <pc:sldChg chg="addSp delSp modSp mod">
        <pc:chgData name="Manuela Pichler" userId="07a841c1-49c8-4352-a8c3-3a0d96cf9a08" providerId="ADAL" clId="{F7D784F4-EDA8-4F5D-B495-BA84C2DAABD3}" dt="2020-09-30T13:00:28.390" v="568" actId="14100"/>
        <pc:sldMkLst>
          <pc:docMk/>
          <pc:sldMk cId="855816101" sldId="2076137876"/>
        </pc:sldMkLst>
        <pc:spChg chg="del">
          <ac:chgData name="Manuela Pichler" userId="07a841c1-49c8-4352-a8c3-3a0d96cf9a08" providerId="ADAL" clId="{F7D784F4-EDA8-4F5D-B495-BA84C2DAABD3}" dt="2020-09-30T12:59:23.190" v="564" actId="478"/>
          <ac:spMkLst>
            <pc:docMk/>
            <pc:sldMk cId="855816101" sldId="2076137876"/>
            <ac:spMk id="21" creationId="{FB85306B-2CF6-48B4-9398-C4D4F38F3A37}"/>
          </ac:spMkLst>
        </pc:spChg>
        <pc:spChg chg="del">
          <ac:chgData name="Manuela Pichler" userId="07a841c1-49c8-4352-a8c3-3a0d96cf9a08" providerId="ADAL" clId="{F7D784F4-EDA8-4F5D-B495-BA84C2DAABD3}" dt="2020-09-30T12:59:25.278" v="565" actId="478"/>
          <ac:spMkLst>
            <pc:docMk/>
            <pc:sldMk cId="855816101" sldId="2076137876"/>
            <ac:spMk id="26" creationId="{282BA9AB-322F-4D56-9CE7-E3125335ECBE}"/>
          </ac:spMkLst>
        </pc:spChg>
        <pc:picChg chg="add mod">
          <ac:chgData name="Manuela Pichler" userId="07a841c1-49c8-4352-a8c3-3a0d96cf9a08" providerId="ADAL" clId="{F7D784F4-EDA8-4F5D-B495-BA84C2DAABD3}" dt="2020-09-30T13:00:28.390" v="568" actId="14100"/>
          <ac:picMkLst>
            <pc:docMk/>
            <pc:sldMk cId="855816101" sldId="2076137876"/>
            <ac:picMk id="4" creationId="{2A53AAA5-4BC2-4332-8735-AE395227FA9D}"/>
          </ac:picMkLst>
        </pc:picChg>
        <pc:picChg chg="add del mod">
          <ac:chgData name="Manuela Pichler" userId="07a841c1-49c8-4352-a8c3-3a0d96cf9a08" providerId="ADAL" clId="{F7D784F4-EDA8-4F5D-B495-BA84C2DAABD3}" dt="2020-09-30T12:59:35.023" v="566" actId="1076"/>
          <ac:picMkLst>
            <pc:docMk/>
            <pc:sldMk cId="855816101" sldId="2076137876"/>
            <ac:picMk id="19" creationId="{04C41511-6CA1-46D7-8854-258C30CC5070}"/>
          </ac:picMkLst>
        </pc:picChg>
        <pc:picChg chg="del">
          <ac:chgData name="Manuela Pichler" userId="07a841c1-49c8-4352-a8c3-3a0d96cf9a08" providerId="ADAL" clId="{F7D784F4-EDA8-4F5D-B495-BA84C2DAABD3}" dt="2020-09-30T12:59:18.701" v="562" actId="478"/>
          <ac:picMkLst>
            <pc:docMk/>
            <pc:sldMk cId="855816101" sldId="2076137876"/>
            <ac:picMk id="20" creationId="{CB5F8F68-F0C9-45F6-9371-62C102ECAA4D}"/>
          </ac:picMkLst>
        </pc:picChg>
      </pc:sldChg>
      <pc:sldChg chg="addSp delSp modSp del mod">
        <pc:chgData name="Manuela Pichler" userId="07a841c1-49c8-4352-a8c3-3a0d96cf9a08" providerId="ADAL" clId="{F7D784F4-EDA8-4F5D-B495-BA84C2DAABD3}" dt="2020-09-30T11:16:08.867" v="189" actId="47"/>
        <pc:sldMkLst>
          <pc:docMk/>
          <pc:sldMk cId="2297110349" sldId="2076137879"/>
        </pc:sldMkLst>
        <pc:spChg chg="add del mod">
          <ac:chgData name="Manuela Pichler" userId="07a841c1-49c8-4352-a8c3-3a0d96cf9a08" providerId="ADAL" clId="{F7D784F4-EDA8-4F5D-B495-BA84C2DAABD3}" dt="2020-09-30T11:10:39.450" v="70" actId="478"/>
          <ac:spMkLst>
            <pc:docMk/>
            <pc:sldMk cId="2297110349" sldId="2076137879"/>
            <ac:spMk id="2" creationId="{2C1AEF27-88E5-4376-8AB1-5F44A40BCDCD}"/>
          </ac:spMkLst>
        </pc:spChg>
        <pc:spChg chg="add del mod">
          <ac:chgData name="Manuela Pichler" userId="07a841c1-49c8-4352-a8c3-3a0d96cf9a08" providerId="ADAL" clId="{F7D784F4-EDA8-4F5D-B495-BA84C2DAABD3}" dt="2020-09-30T11:10:39.450" v="70" actId="478"/>
          <ac:spMkLst>
            <pc:docMk/>
            <pc:sldMk cId="2297110349" sldId="2076137879"/>
            <ac:spMk id="3" creationId="{525DA1BC-D256-4A0F-AF53-E62694240BDD}"/>
          </ac:spMkLst>
        </pc:spChg>
        <pc:spChg chg="add del mod">
          <ac:chgData name="Manuela Pichler" userId="07a841c1-49c8-4352-a8c3-3a0d96cf9a08" providerId="ADAL" clId="{F7D784F4-EDA8-4F5D-B495-BA84C2DAABD3}" dt="2020-09-30T11:10:39.450" v="70" actId="478"/>
          <ac:spMkLst>
            <pc:docMk/>
            <pc:sldMk cId="2297110349" sldId="2076137879"/>
            <ac:spMk id="4" creationId="{CDABC37A-FA57-49BA-A0D5-1E698A2E2061}"/>
          </ac:spMkLst>
        </pc:spChg>
        <pc:spChg chg="add del mod">
          <ac:chgData name="Manuela Pichler" userId="07a841c1-49c8-4352-a8c3-3a0d96cf9a08" providerId="ADAL" clId="{F7D784F4-EDA8-4F5D-B495-BA84C2DAABD3}" dt="2020-09-30T11:10:39.450" v="70" actId="478"/>
          <ac:spMkLst>
            <pc:docMk/>
            <pc:sldMk cId="2297110349" sldId="2076137879"/>
            <ac:spMk id="5" creationId="{E4BC7E87-47EA-4F49-9F27-447B6BEF8B57}"/>
          </ac:spMkLst>
        </pc:spChg>
        <pc:spChg chg="add del mod">
          <ac:chgData name="Manuela Pichler" userId="07a841c1-49c8-4352-a8c3-3a0d96cf9a08" providerId="ADAL" clId="{F7D784F4-EDA8-4F5D-B495-BA84C2DAABD3}" dt="2020-09-30T11:10:39.450" v="70" actId="478"/>
          <ac:spMkLst>
            <pc:docMk/>
            <pc:sldMk cId="2297110349" sldId="2076137879"/>
            <ac:spMk id="6" creationId="{48EE23CB-C614-46AC-84F4-1EB792AC8ED4}"/>
          </ac:spMkLst>
        </pc:spChg>
        <pc:spChg chg="add del mod">
          <ac:chgData name="Manuela Pichler" userId="07a841c1-49c8-4352-a8c3-3a0d96cf9a08" providerId="ADAL" clId="{F7D784F4-EDA8-4F5D-B495-BA84C2DAABD3}" dt="2020-09-30T11:10:39.450" v="70" actId="478"/>
          <ac:spMkLst>
            <pc:docMk/>
            <pc:sldMk cId="2297110349" sldId="2076137879"/>
            <ac:spMk id="10" creationId="{55EA8865-03FF-4FAF-BCC2-DDF4DC578B79}"/>
          </ac:spMkLst>
        </pc:spChg>
        <pc:spChg chg="mod">
          <ac:chgData name="Manuela Pichler" userId="07a841c1-49c8-4352-a8c3-3a0d96cf9a08" providerId="ADAL" clId="{F7D784F4-EDA8-4F5D-B495-BA84C2DAABD3}" dt="2020-09-30T11:09:45.620" v="64" actId="1076"/>
          <ac:spMkLst>
            <pc:docMk/>
            <pc:sldMk cId="2297110349" sldId="2076137879"/>
            <ac:spMk id="13" creationId="{30817820-8A8B-4186-B7A0-58106D9F1C70}"/>
          </ac:spMkLst>
        </pc:spChg>
        <pc:spChg chg="mod">
          <ac:chgData name="Manuela Pichler" userId="07a841c1-49c8-4352-a8c3-3a0d96cf9a08" providerId="ADAL" clId="{F7D784F4-EDA8-4F5D-B495-BA84C2DAABD3}" dt="2020-09-30T11:09:45.620" v="64" actId="1076"/>
          <ac:spMkLst>
            <pc:docMk/>
            <pc:sldMk cId="2297110349" sldId="2076137879"/>
            <ac:spMk id="16" creationId="{75FF741B-FDBF-42C6-905D-AC512AC2F8D6}"/>
          </ac:spMkLst>
        </pc:spChg>
        <pc:spChg chg="mod">
          <ac:chgData name="Manuela Pichler" userId="07a841c1-49c8-4352-a8c3-3a0d96cf9a08" providerId="ADAL" clId="{F7D784F4-EDA8-4F5D-B495-BA84C2DAABD3}" dt="2020-09-30T11:09:45.620" v="64" actId="1076"/>
          <ac:spMkLst>
            <pc:docMk/>
            <pc:sldMk cId="2297110349" sldId="2076137879"/>
            <ac:spMk id="17" creationId="{FDB58F98-7B3A-49FD-99CD-1723EBA71C11}"/>
          </ac:spMkLst>
        </pc:spChg>
        <pc:spChg chg="mod">
          <ac:chgData name="Manuela Pichler" userId="07a841c1-49c8-4352-a8c3-3a0d96cf9a08" providerId="ADAL" clId="{F7D784F4-EDA8-4F5D-B495-BA84C2DAABD3}" dt="2020-09-30T11:09:45.620" v="64" actId="1076"/>
          <ac:spMkLst>
            <pc:docMk/>
            <pc:sldMk cId="2297110349" sldId="2076137879"/>
            <ac:spMk id="18" creationId="{C21DEB46-2308-4813-98C2-954BBAEAA64F}"/>
          </ac:spMkLst>
        </pc:spChg>
        <pc:spChg chg="mod">
          <ac:chgData name="Manuela Pichler" userId="07a841c1-49c8-4352-a8c3-3a0d96cf9a08" providerId="ADAL" clId="{F7D784F4-EDA8-4F5D-B495-BA84C2DAABD3}" dt="2020-09-30T11:09:45.620" v="64" actId="1076"/>
          <ac:spMkLst>
            <pc:docMk/>
            <pc:sldMk cId="2297110349" sldId="2076137879"/>
            <ac:spMk id="20" creationId="{4E11C678-9586-453E-A7CB-BD2ED5AF8968}"/>
          </ac:spMkLst>
        </pc:spChg>
        <pc:spChg chg="mod">
          <ac:chgData name="Manuela Pichler" userId="07a841c1-49c8-4352-a8c3-3a0d96cf9a08" providerId="ADAL" clId="{F7D784F4-EDA8-4F5D-B495-BA84C2DAABD3}" dt="2020-09-30T11:09:41.103" v="62" actId="1076"/>
          <ac:spMkLst>
            <pc:docMk/>
            <pc:sldMk cId="2297110349" sldId="2076137879"/>
            <ac:spMk id="21" creationId="{39A19E80-6285-4533-A012-0FE907726CAC}"/>
          </ac:spMkLst>
        </pc:spChg>
        <pc:spChg chg="mod">
          <ac:chgData name="Manuela Pichler" userId="07a841c1-49c8-4352-a8c3-3a0d96cf9a08" providerId="ADAL" clId="{F7D784F4-EDA8-4F5D-B495-BA84C2DAABD3}" dt="2020-09-30T11:09:45.620" v="64" actId="1076"/>
          <ac:spMkLst>
            <pc:docMk/>
            <pc:sldMk cId="2297110349" sldId="2076137879"/>
            <ac:spMk id="23" creationId="{81A3BEA2-DAA3-4F8F-B6B8-6CD8814FD99E}"/>
          </ac:spMkLst>
        </pc:spChg>
        <pc:spChg chg="mod">
          <ac:chgData name="Manuela Pichler" userId="07a841c1-49c8-4352-a8c3-3a0d96cf9a08" providerId="ADAL" clId="{F7D784F4-EDA8-4F5D-B495-BA84C2DAABD3}" dt="2020-09-30T11:09:45.620" v="64" actId="1076"/>
          <ac:spMkLst>
            <pc:docMk/>
            <pc:sldMk cId="2297110349" sldId="2076137879"/>
            <ac:spMk id="24" creationId="{D08D1B8E-8A4C-4DB1-9940-CC15D657E23B}"/>
          </ac:spMkLst>
        </pc:spChg>
        <pc:spChg chg="mod">
          <ac:chgData name="Manuela Pichler" userId="07a841c1-49c8-4352-a8c3-3a0d96cf9a08" providerId="ADAL" clId="{F7D784F4-EDA8-4F5D-B495-BA84C2DAABD3}" dt="2020-09-30T11:09:45.620" v="64" actId="1076"/>
          <ac:spMkLst>
            <pc:docMk/>
            <pc:sldMk cId="2297110349" sldId="2076137879"/>
            <ac:spMk id="25" creationId="{37BE0DA5-668A-4406-8FBA-82B3368C713E}"/>
          </ac:spMkLst>
        </pc:spChg>
        <pc:spChg chg="mod">
          <ac:chgData name="Manuela Pichler" userId="07a841c1-49c8-4352-a8c3-3a0d96cf9a08" providerId="ADAL" clId="{F7D784F4-EDA8-4F5D-B495-BA84C2DAABD3}" dt="2020-09-30T11:09:45.620" v="64" actId="1076"/>
          <ac:spMkLst>
            <pc:docMk/>
            <pc:sldMk cId="2297110349" sldId="2076137879"/>
            <ac:spMk id="26" creationId="{590184AF-C84C-4E12-A3C0-B80B8B46AC55}"/>
          </ac:spMkLst>
        </pc:spChg>
        <pc:spChg chg="mod">
          <ac:chgData name="Manuela Pichler" userId="07a841c1-49c8-4352-a8c3-3a0d96cf9a08" providerId="ADAL" clId="{F7D784F4-EDA8-4F5D-B495-BA84C2DAABD3}" dt="2020-09-30T11:09:45.620" v="64" actId="1076"/>
          <ac:spMkLst>
            <pc:docMk/>
            <pc:sldMk cId="2297110349" sldId="2076137879"/>
            <ac:spMk id="28" creationId="{AD42F9B2-3D49-40C7-9FDC-BB97DAEB7E38}"/>
          </ac:spMkLst>
        </pc:spChg>
        <pc:spChg chg="mod">
          <ac:chgData name="Manuela Pichler" userId="07a841c1-49c8-4352-a8c3-3a0d96cf9a08" providerId="ADAL" clId="{F7D784F4-EDA8-4F5D-B495-BA84C2DAABD3}" dt="2020-09-30T11:09:45.620" v="64" actId="1076"/>
          <ac:spMkLst>
            <pc:docMk/>
            <pc:sldMk cId="2297110349" sldId="2076137879"/>
            <ac:spMk id="29" creationId="{E89C2279-FB97-4749-91B9-6F177D1ACFF0}"/>
          </ac:spMkLst>
        </pc:spChg>
        <pc:spChg chg="mod">
          <ac:chgData name="Manuela Pichler" userId="07a841c1-49c8-4352-a8c3-3a0d96cf9a08" providerId="ADAL" clId="{F7D784F4-EDA8-4F5D-B495-BA84C2DAABD3}" dt="2020-09-30T11:09:45.620" v="64" actId="1076"/>
          <ac:spMkLst>
            <pc:docMk/>
            <pc:sldMk cId="2297110349" sldId="2076137879"/>
            <ac:spMk id="35" creationId="{D483CD3C-4E8A-44F9-B491-503393F3BE72}"/>
          </ac:spMkLst>
        </pc:spChg>
        <pc:spChg chg="mod">
          <ac:chgData name="Manuela Pichler" userId="07a841c1-49c8-4352-a8c3-3a0d96cf9a08" providerId="ADAL" clId="{F7D784F4-EDA8-4F5D-B495-BA84C2DAABD3}" dt="2020-09-30T11:09:45.620" v="64" actId="1076"/>
          <ac:spMkLst>
            <pc:docMk/>
            <pc:sldMk cId="2297110349" sldId="2076137879"/>
            <ac:spMk id="36" creationId="{C6ABECCF-A196-412F-A75D-0E890CB0D474}"/>
          </ac:spMkLst>
        </pc:spChg>
        <pc:spChg chg="mod">
          <ac:chgData name="Manuela Pichler" userId="07a841c1-49c8-4352-a8c3-3a0d96cf9a08" providerId="ADAL" clId="{F7D784F4-EDA8-4F5D-B495-BA84C2DAABD3}" dt="2020-09-30T11:09:45.620" v="64" actId="1076"/>
          <ac:spMkLst>
            <pc:docMk/>
            <pc:sldMk cId="2297110349" sldId="2076137879"/>
            <ac:spMk id="37" creationId="{DE775363-F269-480C-9208-1EE5D3C4CB5A}"/>
          </ac:spMkLst>
        </pc:spChg>
        <pc:spChg chg="mod">
          <ac:chgData name="Manuela Pichler" userId="07a841c1-49c8-4352-a8c3-3a0d96cf9a08" providerId="ADAL" clId="{F7D784F4-EDA8-4F5D-B495-BA84C2DAABD3}" dt="2020-09-30T11:09:45.620" v="64" actId="1076"/>
          <ac:spMkLst>
            <pc:docMk/>
            <pc:sldMk cId="2297110349" sldId="2076137879"/>
            <ac:spMk id="39" creationId="{C192554D-A907-4E73-BFCC-F491C7F90244}"/>
          </ac:spMkLst>
        </pc:spChg>
        <pc:spChg chg="mod">
          <ac:chgData name="Manuela Pichler" userId="07a841c1-49c8-4352-a8c3-3a0d96cf9a08" providerId="ADAL" clId="{F7D784F4-EDA8-4F5D-B495-BA84C2DAABD3}" dt="2020-09-30T11:09:45.620" v="64" actId="1076"/>
          <ac:spMkLst>
            <pc:docMk/>
            <pc:sldMk cId="2297110349" sldId="2076137879"/>
            <ac:spMk id="40" creationId="{1C308894-87D5-4706-B280-01E6BC828336}"/>
          </ac:spMkLst>
        </pc:spChg>
        <pc:spChg chg="mod">
          <ac:chgData name="Manuela Pichler" userId="07a841c1-49c8-4352-a8c3-3a0d96cf9a08" providerId="ADAL" clId="{F7D784F4-EDA8-4F5D-B495-BA84C2DAABD3}" dt="2020-09-30T11:09:45.620" v="64" actId="1076"/>
          <ac:spMkLst>
            <pc:docMk/>
            <pc:sldMk cId="2297110349" sldId="2076137879"/>
            <ac:spMk id="42" creationId="{A4BE0335-26F4-434B-947D-6EBB058A6BF0}"/>
          </ac:spMkLst>
        </pc:spChg>
        <pc:spChg chg="mod">
          <ac:chgData name="Manuela Pichler" userId="07a841c1-49c8-4352-a8c3-3a0d96cf9a08" providerId="ADAL" clId="{F7D784F4-EDA8-4F5D-B495-BA84C2DAABD3}" dt="2020-09-30T11:09:45.620" v="64" actId="1076"/>
          <ac:spMkLst>
            <pc:docMk/>
            <pc:sldMk cId="2297110349" sldId="2076137879"/>
            <ac:spMk id="48" creationId="{EA87BB31-73B0-4A4A-9EC1-C6107D18A895}"/>
          </ac:spMkLst>
        </pc:spChg>
        <pc:spChg chg="mod">
          <ac:chgData name="Manuela Pichler" userId="07a841c1-49c8-4352-a8c3-3a0d96cf9a08" providerId="ADAL" clId="{F7D784F4-EDA8-4F5D-B495-BA84C2DAABD3}" dt="2020-09-30T11:09:45.620" v="64" actId="1076"/>
          <ac:spMkLst>
            <pc:docMk/>
            <pc:sldMk cId="2297110349" sldId="2076137879"/>
            <ac:spMk id="49" creationId="{B2F920C3-B986-4F0C-9A30-D1D58A804FF3}"/>
          </ac:spMkLst>
        </pc:spChg>
        <pc:spChg chg="mod">
          <ac:chgData name="Manuela Pichler" userId="07a841c1-49c8-4352-a8c3-3a0d96cf9a08" providerId="ADAL" clId="{F7D784F4-EDA8-4F5D-B495-BA84C2DAABD3}" dt="2020-09-30T11:09:45.620" v="64" actId="1076"/>
          <ac:spMkLst>
            <pc:docMk/>
            <pc:sldMk cId="2297110349" sldId="2076137879"/>
            <ac:spMk id="55" creationId="{6DE51A15-2F58-44A9-ABD4-8E1F4FE7C2F1}"/>
          </ac:spMkLst>
        </pc:spChg>
        <pc:spChg chg="mod">
          <ac:chgData name="Manuela Pichler" userId="07a841c1-49c8-4352-a8c3-3a0d96cf9a08" providerId="ADAL" clId="{F7D784F4-EDA8-4F5D-B495-BA84C2DAABD3}" dt="2020-09-30T11:09:45.620" v="64" actId="1076"/>
          <ac:spMkLst>
            <pc:docMk/>
            <pc:sldMk cId="2297110349" sldId="2076137879"/>
            <ac:spMk id="56" creationId="{B933B970-7972-4D85-95EB-B7945C515472}"/>
          </ac:spMkLst>
        </pc:spChg>
        <pc:spChg chg="mod">
          <ac:chgData name="Manuela Pichler" userId="07a841c1-49c8-4352-a8c3-3a0d96cf9a08" providerId="ADAL" clId="{F7D784F4-EDA8-4F5D-B495-BA84C2DAABD3}" dt="2020-09-30T11:09:45.620" v="64" actId="1076"/>
          <ac:spMkLst>
            <pc:docMk/>
            <pc:sldMk cId="2297110349" sldId="2076137879"/>
            <ac:spMk id="64" creationId="{BE03B1CC-EF87-4A91-A6F7-2F70168FD1CB}"/>
          </ac:spMkLst>
        </pc:spChg>
        <pc:spChg chg="mod">
          <ac:chgData name="Manuela Pichler" userId="07a841c1-49c8-4352-a8c3-3a0d96cf9a08" providerId="ADAL" clId="{F7D784F4-EDA8-4F5D-B495-BA84C2DAABD3}" dt="2020-09-30T11:09:45.620" v="64" actId="1076"/>
          <ac:spMkLst>
            <pc:docMk/>
            <pc:sldMk cId="2297110349" sldId="2076137879"/>
            <ac:spMk id="65" creationId="{5377CC58-BB61-4F3C-96BA-D84A9D362844}"/>
          </ac:spMkLst>
        </pc:spChg>
        <pc:spChg chg="mod">
          <ac:chgData name="Manuela Pichler" userId="07a841c1-49c8-4352-a8c3-3a0d96cf9a08" providerId="ADAL" clId="{F7D784F4-EDA8-4F5D-B495-BA84C2DAABD3}" dt="2020-09-30T11:09:45.620" v="64" actId="1076"/>
          <ac:spMkLst>
            <pc:docMk/>
            <pc:sldMk cId="2297110349" sldId="2076137879"/>
            <ac:spMk id="66" creationId="{101E4E39-7E3C-4AE3-BBAA-BEAFE29C674A}"/>
          </ac:spMkLst>
        </pc:spChg>
        <pc:spChg chg="mod">
          <ac:chgData name="Manuela Pichler" userId="07a841c1-49c8-4352-a8c3-3a0d96cf9a08" providerId="ADAL" clId="{F7D784F4-EDA8-4F5D-B495-BA84C2DAABD3}" dt="2020-09-30T11:09:45.620" v="64" actId="1076"/>
          <ac:spMkLst>
            <pc:docMk/>
            <pc:sldMk cId="2297110349" sldId="2076137879"/>
            <ac:spMk id="67" creationId="{1043F9FA-FA98-449D-80CC-44E6F5BA6B07}"/>
          </ac:spMkLst>
        </pc:spChg>
        <pc:spChg chg="mod">
          <ac:chgData name="Manuela Pichler" userId="07a841c1-49c8-4352-a8c3-3a0d96cf9a08" providerId="ADAL" clId="{F7D784F4-EDA8-4F5D-B495-BA84C2DAABD3}" dt="2020-09-30T11:09:45.620" v="64" actId="1076"/>
          <ac:spMkLst>
            <pc:docMk/>
            <pc:sldMk cId="2297110349" sldId="2076137879"/>
            <ac:spMk id="68" creationId="{C9A467B8-75F1-40B2-8E4F-FF5F7DC83A5E}"/>
          </ac:spMkLst>
        </pc:spChg>
        <pc:spChg chg="mod">
          <ac:chgData name="Manuela Pichler" userId="07a841c1-49c8-4352-a8c3-3a0d96cf9a08" providerId="ADAL" clId="{F7D784F4-EDA8-4F5D-B495-BA84C2DAABD3}" dt="2020-09-30T11:09:45.620" v="64" actId="1076"/>
          <ac:spMkLst>
            <pc:docMk/>
            <pc:sldMk cId="2297110349" sldId="2076137879"/>
            <ac:spMk id="69" creationId="{626D07B9-10EF-480D-8ADA-2BF3454FC0BD}"/>
          </ac:spMkLst>
        </pc:spChg>
        <pc:spChg chg="mod">
          <ac:chgData name="Manuela Pichler" userId="07a841c1-49c8-4352-a8c3-3a0d96cf9a08" providerId="ADAL" clId="{F7D784F4-EDA8-4F5D-B495-BA84C2DAABD3}" dt="2020-09-30T11:09:45.620" v="64" actId="1076"/>
          <ac:spMkLst>
            <pc:docMk/>
            <pc:sldMk cId="2297110349" sldId="2076137879"/>
            <ac:spMk id="70" creationId="{542CE39B-21BA-4058-9960-07EA0E5E296E}"/>
          </ac:spMkLst>
        </pc:spChg>
        <pc:spChg chg="mod">
          <ac:chgData name="Manuela Pichler" userId="07a841c1-49c8-4352-a8c3-3a0d96cf9a08" providerId="ADAL" clId="{F7D784F4-EDA8-4F5D-B495-BA84C2DAABD3}" dt="2020-09-30T11:09:45.620" v="64" actId="1076"/>
          <ac:spMkLst>
            <pc:docMk/>
            <pc:sldMk cId="2297110349" sldId="2076137879"/>
            <ac:spMk id="71" creationId="{609BD114-D742-431F-BEF3-9F0D2DAEB9A1}"/>
          </ac:spMkLst>
        </pc:spChg>
        <pc:spChg chg="mod">
          <ac:chgData name="Manuela Pichler" userId="07a841c1-49c8-4352-a8c3-3a0d96cf9a08" providerId="ADAL" clId="{F7D784F4-EDA8-4F5D-B495-BA84C2DAABD3}" dt="2020-09-30T11:09:45.620" v="64" actId="1076"/>
          <ac:spMkLst>
            <pc:docMk/>
            <pc:sldMk cId="2297110349" sldId="2076137879"/>
            <ac:spMk id="72" creationId="{FC7A8DBA-A83E-49F3-9A8C-5DE653E4D6C9}"/>
          </ac:spMkLst>
        </pc:spChg>
        <pc:spChg chg="mod">
          <ac:chgData name="Manuela Pichler" userId="07a841c1-49c8-4352-a8c3-3a0d96cf9a08" providerId="ADAL" clId="{F7D784F4-EDA8-4F5D-B495-BA84C2DAABD3}" dt="2020-09-30T11:09:45.620" v="64" actId="1076"/>
          <ac:spMkLst>
            <pc:docMk/>
            <pc:sldMk cId="2297110349" sldId="2076137879"/>
            <ac:spMk id="73" creationId="{65FAC956-BF2B-477F-8066-D34A33A49E55}"/>
          </ac:spMkLst>
        </pc:spChg>
        <pc:spChg chg="mod">
          <ac:chgData name="Manuela Pichler" userId="07a841c1-49c8-4352-a8c3-3a0d96cf9a08" providerId="ADAL" clId="{F7D784F4-EDA8-4F5D-B495-BA84C2DAABD3}" dt="2020-09-30T11:09:45.620" v="64" actId="1076"/>
          <ac:spMkLst>
            <pc:docMk/>
            <pc:sldMk cId="2297110349" sldId="2076137879"/>
            <ac:spMk id="74" creationId="{95063C26-E301-40CF-B762-7E73A71036DA}"/>
          </ac:spMkLst>
        </pc:spChg>
        <pc:spChg chg="mod">
          <ac:chgData name="Manuela Pichler" userId="07a841c1-49c8-4352-a8c3-3a0d96cf9a08" providerId="ADAL" clId="{F7D784F4-EDA8-4F5D-B495-BA84C2DAABD3}" dt="2020-09-30T11:09:45.620" v="64" actId="1076"/>
          <ac:spMkLst>
            <pc:docMk/>
            <pc:sldMk cId="2297110349" sldId="2076137879"/>
            <ac:spMk id="75" creationId="{6730ED2A-FD12-4BC3-A548-F1F241AE03A5}"/>
          </ac:spMkLst>
        </pc:spChg>
        <pc:spChg chg="mod">
          <ac:chgData name="Manuela Pichler" userId="07a841c1-49c8-4352-a8c3-3a0d96cf9a08" providerId="ADAL" clId="{F7D784F4-EDA8-4F5D-B495-BA84C2DAABD3}" dt="2020-09-30T11:09:45.620" v="64" actId="1076"/>
          <ac:spMkLst>
            <pc:docMk/>
            <pc:sldMk cId="2297110349" sldId="2076137879"/>
            <ac:spMk id="76" creationId="{0019DA94-7D06-48B6-872C-A1889728AF26}"/>
          </ac:spMkLst>
        </pc:spChg>
        <pc:spChg chg="mod">
          <ac:chgData name="Manuela Pichler" userId="07a841c1-49c8-4352-a8c3-3a0d96cf9a08" providerId="ADAL" clId="{F7D784F4-EDA8-4F5D-B495-BA84C2DAABD3}" dt="2020-09-30T11:09:45.620" v="64" actId="1076"/>
          <ac:spMkLst>
            <pc:docMk/>
            <pc:sldMk cId="2297110349" sldId="2076137879"/>
            <ac:spMk id="78" creationId="{C3C5CEB5-F47D-4AD3-85E3-200BBC82888D}"/>
          </ac:spMkLst>
        </pc:spChg>
        <pc:spChg chg="mod">
          <ac:chgData name="Manuela Pichler" userId="07a841c1-49c8-4352-a8c3-3a0d96cf9a08" providerId="ADAL" clId="{F7D784F4-EDA8-4F5D-B495-BA84C2DAABD3}" dt="2020-09-30T11:09:45.620" v="64" actId="1076"/>
          <ac:spMkLst>
            <pc:docMk/>
            <pc:sldMk cId="2297110349" sldId="2076137879"/>
            <ac:spMk id="79" creationId="{37AF9E03-E059-4392-B711-C89B70280F59}"/>
          </ac:spMkLst>
        </pc:spChg>
        <pc:spChg chg="mod">
          <ac:chgData name="Manuela Pichler" userId="07a841c1-49c8-4352-a8c3-3a0d96cf9a08" providerId="ADAL" clId="{F7D784F4-EDA8-4F5D-B495-BA84C2DAABD3}" dt="2020-09-30T11:09:45.620" v="64" actId="1076"/>
          <ac:spMkLst>
            <pc:docMk/>
            <pc:sldMk cId="2297110349" sldId="2076137879"/>
            <ac:spMk id="80" creationId="{3BDA45A1-90DA-44AC-B8F9-14D391C37BDA}"/>
          </ac:spMkLst>
        </pc:spChg>
        <pc:spChg chg="mod">
          <ac:chgData name="Manuela Pichler" userId="07a841c1-49c8-4352-a8c3-3a0d96cf9a08" providerId="ADAL" clId="{F7D784F4-EDA8-4F5D-B495-BA84C2DAABD3}" dt="2020-09-30T11:09:45.620" v="64" actId="1076"/>
          <ac:spMkLst>
            <pc:docMk/>
            <pc:sldMk cId="2297110349" sldId="2076137879"/>
            <ac:spMk id="81" creationId="{C5768F09-E22D-44BE-86E8-1B1338221428}"/>
          </ac:spMkLst>
        </pc:spChg>
        <pc:spChg chg="mod">
          <ac:chgData name="Manuela Pichler" userId="07a841c1-49c8-4352-a8c3-3a0d96cf9a08" providerId="ADAL" clId="{F7D784F4-EDA8-4F5D-B495-BA84C2DAABD3}" dt="2020-09-30T11:09:45.620" v="64" actId="1076"/>
          <ac:spMkLst>
            <pc:docMk/>
            <pc:sldMk cId="2297110349" sldId="2076137879"/>
            <ac:spMk id="82" creationId="{F9660D7B-B926-415D-8646-F4CB14BD97E8}"/>
          </ac:spMkLst>
        </pc:spChg>
        <pc:spChg chg="mod">
          <ac:chgData name="Manuela Pichler" userId="07a841c1-49c8-4352-a8c3-3a0d96cf9a08" providerId="ADAL" clId="{F7D784F4-EDA8-4F5D-B495-BA84C2DAABD3}" dt="2020-09-30T11:09:45.620" v="64" actId="1076"/>
          <ac:spMkLst>
            <pc:docMk/>
            <pc:sldMk cId="2297110349" sldId="2076137879"/>
            <ac:spMk id="84" creationId="{CA50C600-B1E2-4298-BC2B-915ECD37BE0F}"/>
          </ac:spMkLst>
        </pc:spChg>
        <pc:spChg chg="add del mod">
          <ac:chgData name="Manuela Pichler" userId="07a841c1-49c8-4352-a8c3-3a0d96cf9a08" providerId="ADAL" clId="{F7D784F4-EDA8-4F5D-B495-BA84C2DAABD3}" dt="2020-09-30T11:10:39.450" v="70" actId="478"/>
          <ac:spMkLst>
            <pc:docMk/>
            <pc:sldMk cId="2297110349" sldId="2076137879"/>
            <ac:spMk id="95" creationId="{F0A3418C-B7FB-466D-AEEE-511F0C95ECC9}"/>
          </ac:spMkLst>
        </pc:spChg>
        <pc:spChg chg="add del mod">
          <ac:chgData name="Manuela Pichler" userId="07a841c1-49c8-4352-a8c3-3a0d96cf9a08" providerId="ADAL" clId="{F7D784F4-EDA8-4F5D-B495-BA84C2DAABD3}" dt="2020-09-30T11:10:39.450" v="70" actId="478"/>
          <ac:spMkLst>
            <pc:docMk/>
            <pc:sldMk cId="2297110349" sldId="2076137879"/>
            <ac:spMk id="97" creationId="{C2140B0A-9369-4592-A79D-78808718E14F}"/>
          </ac:spMkLst>
        </pc:spChg>
        <pc:spChg chg="add del mod">
          <ac:chgData name="Manuela Pichler" userId="07a841c1-49c8-4352-a8c3-3a0d96cf9a08" providerId="ADAL" clId="{F7D784F4-EDA8-4F5D-B495-BA84C2DAABD3}" dt="2020-09-30T11:10:39.450" v="70" actId="478"/>
          <ac:spMkLst>
            <pc:docMk/>
            <pc:sldMk cId="2297110349" sldId="2076137879"/>
            <ac:spMk id="99" creationId="{7F3C8DE6-882E-426F-BE35-239DCBD23933}"/>
          </ac:spMkLst>
        </pc:spChg>
        <pc:grpChg chg="add del mod">
          <ac:chgData name="Manuela Pichler" userId="07a841c1-49c8-4352-a8c3-3a0d96cf9a08" providerId="ADAL" clId="{F7D784F4-EDA8-4F5D-B495-BA84C2DAABD3}" dt="2020-09-30T11:09:49.994" v="65" actId="478"/>
          <ac:grpSpMkLst>
            <pc:docMk/>
            <pc:sldMk cId="2297110349" sldId="2076137879"/>
            <ac:grpSpMk id="12" creationId="{121B83F4-A6F2-4F3E-AF90-4A98535BC1F2}"/>
          </ac:grpSpMkLst>
        </pc:grpChg>
        <pc:grpChg chg="mod">
          <ac:chgData name="Manuela Pichler" userId="07a841c1-49c8-4352-a8c3-3a0d96cf9a08" providerId="ADAL" clId="{F7D784F4-EDA8-4F5D-B495-BA84C2DAABD3}" dt="2020-09-30T11:09:45.620" v="64" actId="1076"/>
          <ac:grpSpMkLst>
            <pc:docMk/>
            <pc:sldMk cId="2297110349" sldId="2076137879"/>
            <ac:grpSpMk id="41" creationId="{06A9F051-BD7E-41CE-8D38-DB61C2FFC269}"/>
          </ac:grpSpMkLst>
        </pc:grpChg>
        <pc:grpChg chg="mod">
          <ac:chgData name="Manuela Pichler" userId="07a841c1-49c8-4352-a8c3-3a0d96cf9a08" providerId="ADAL" clId="{F7D784F4-EDA8-4F5D-B495-BA84C2DAABD3}" dt="2020-09-30T11:09:45.620" v="64" actId="1076"/>
          <ac:grpSpMkLst>
            <pc:docMk/>
            <pc:sldMk cId="2297110349" sldId="2076137879"/>
            <ac:grpSpMk id="44" creationId="{BF99E110-ADF5-49A0-A42E-1C7BB9946407}"/>
          </ac:grpSpMkLst>
        </pc:grpChg>
        <pc:grpChg chg="mod">
          <ac:chgData name="Manuela Pichler" userId="07a841c1-49c8-4352-a8c3-3a0d96cf9a08" providerId="ADAL" clId="{F7D784F4-EDA8-4F5D-B495-BA84C2DAABD3}" dt="2020-09-30T11:09:45.620" v="64" actId="1076"/>
          <ac:grpSpMkLst>
            <pc:docMk/>
            <pc:sldMk cId="2297110349" sldId="2076137879"/>
            <ac:grpSpMk id="45" creationId="{848F0754-F96D-4AE5-9229-31EF6525EAA5}"/>
          </ac:grpSpMkLst>
        </pc:grpChg>
        <pc:grpChg chg="mod">
          <ac:chgData name="Manuela Pichler" userId="07a841c1-49c8-4352-a8c3-3a0d96cf9a08" providerId="ADAL" clId="{F7D784F4-EDA8-4F5D-B495-BA84C2DAABD3}" dt="2020-09-30T11:09:45.620" v="64" actId="1076"/>
          <ac:grpSpMkLst>
            <pc:docMk/>
            <pc:sldMk cId="2297110349" sldId="2076137879"/>
            <ac:grpSpMk id="50" creationId="{C9DE2A26-8993-4BA7-8541-73E943AD8351}"/>
          </ac:grpSpMkLst>
        </pc:grpChg>
        <pc:grpChg chg="mod">
          <ac:chgData name="Manuela Pichler" userId="07a841c1-49c8-4352-a8c3-3a0d96cf9a08" providerId="ADAL" clId="{F7D784F4-EDA8-4F5D-B495-BA84C2DAABD3}" dt="2020-09-30T11:09:45.620" v="64" actId="1076"/>
          <ac:grpSpMkLst>
            <pc:docMk/>
            <pc:sldMk cId="2297110349" sldId="2076137879"/>
            <ac:grpSpMk id="51" creationId="{349C19B0-367F-495C-8448-7FB98CBEA7EF}"/>
          </ac:grpSpMkLst>
        </pc:grpChg>
        <pc:grpChg chg="mod">
          <ac:chgData name="Manuela Pichler" userId="07a841c1-49c8-4352-a8c3-3a0d96cf9a08" providerId="ADAL" clId="{F7D784F4-EDA8-4F5D-B495-BA84C2DAABD3}" dt="2020-09-30T11:09:45.620" v="64" actId="1076"/>
          <ac:grpSpMkLst>
            <pc:docMk/>
            <pc:sldMk cId="2297110349" sldId="2076137879"/>
            <ac:grpSpMk id="52" creationId="{A172E15B-3504-4E43-9AC0-BE1C7E534AE2}"/>
          </ac:grpSpMkLst>
        </pc:grpChg>
        <pc:grpChg chg="mod">
          <ac:chgData name="Manuela Pichler" userId="07a841c1-49c8-4352-a8c3-3a0d96cf9a08" providerId="ADAL" clId="{F7D784F4-EDA8-4F5D-B495-BA84C2DAABD3}" dt="2020-09-30T11:09:45.620" v="64" actId="1076"/>
          <ac:grpSpMkLst>
            <pc:docMk/>
            <pc:sldMk cId="2297110349" sldId="2076137879"/>
            <ac:grpSpMk id="53" creationId="{E44F89FC-9507-4BE8-931C-7BB8707BA30D}"/>
          </ac:grpSpMkLst>
        </pc:grpChg>
        <pc:grpChg chg="mod">
          <ac:chgData name="Manuela Pichler" userId="07a841c1-49c8-4352-a8c3-3a0d96cf9a08" providerId="ADAL" clId="{F7D784F4-EDA8-4F5D-B495-BA84C2DAABD3}" dt="2020-09-30T11:09:45.620" v="64" actId="1076"/>
          <ac:grpSpMkLst>
            <pc:docMk/>
            <pc:sldMk cId="2297110349" sldId="2076137879"/>
            <ac:grpSpMk id="54" creationId="{1DC3A2E4-83D8-42AD-964A-B6DD6211A8D2}"/>
          </ac:grpSpMkLst>
        </pc:grpChg>
        <pc:grpChg chg="mod">
          <ac:chgData name="Manuela Pichler" userId="07a841c1-49c8-4352-a8c3-3a0d96cf9a08" providerId="ADAL" clId="{F7D784F4-EDA8-4F5D-B495-BA84C2DAABD3}" dt="2020-09-30T11:09:45.620" v="64" actId="1076"/>
          <ac:grpSpMkLst>
            <pc:docMk/>
            <pc:sldMk cId="2297110349" sldId="2076137879"/>
            <ac:grpSpMk id="57" creationId="{290CF8C4-41EC-4A59-9272-DF110B989037}"/>
          </ac:grpSpMkLst>
        </pc:grpChg>
        <pc:picChg chg="add del mod">
          <ac:chgData name="Manuela Pichler" userId="07a841c1-49c8-4352-a8c3-3a0d96cf9a08" providerId="ADAL" clId="{F7D784F4-EDA8-4F5D-B495-BA84C2DAABD3}" dt="2020-09-30T11:10:39.450" v="70" actId="478"/>
          <ac:picMkLst>
            <pc:docMk/>
            <pc:sldMk cId="2297110349" sldId="2076137879"/>
            <ac:picMk id="7" creationId="{1B7D6308-0B74-4DFC-8CAA-50302A150BA3}"/>
          </ac:picMkLst>
        </pc:picChg>
        <pc:picChg chg="add del mod">
          <ac:chgData name="Manuela Pichler" userId="07a841c1-49c8-4352-a8c3-3a0d96cf9a08" providerId="ADAL" clId="{F7D784F4-EDA8-4F5D-B495-BA84C2DAABD3}" dt="2020-09-30T11:10:39.450" v="70" actId="478"/>
          <ac:picMkLst>
            <pc:docMk/>
            <pc:sldMk cId="2297110349" sldId="2076137879"/>
            <ac:picMk id="8" creationId="{524C7E93-C05C-4644-80F4-800E8B9B7B6E}"/>
          </ac:picMkLst>
        </pc:picChg>
        <pc:picChg chg="add del mod">
          <ac:chgData name="Manuela Pichler" userId="07a841c1-49c8-4352-a8c3-3a0d96cf9a08" providerId="ADAL" clId="{F7D784F4-EDA8-4F5D-B495-BA84C2DAABD3}" dt="2020-09-30T11:10:39.450" v="70" actId="478"/>
          <ac:picMkLst>
            <pc:docMk/>
            <pc:sldMk cId="2297110349" sldId="2076137879"/>
            <ac:picMk id="9" creationId="{9B70E26D-F315-4124-9024-AC6C365B5878}"/>
          </ac:picMkLst>
        </pc:picChg>
        <pc:picChg chg="mod">
          <ac:chgData name="Manuela Pichler" userId="07a841c1-49c8-4352-a8c3-3a0d96cf9a08" providerId="ADAL" clId="{F7D784F4-EDA8-4F5D-B495-BA84C2DAABD3}" dt="2020-09-30T11:09:54.902" v="66" actId="1076"/>
          <ac:picMkLst>
            <pc:docMk/>
            <pc:sldMk cId="2297110349" sldId="2076137879"/>
            <ac:picMk id="19" creationId="{3D66901D-028D-4C8E-8677-779D4DFA8EDA}"/>
          </ac:picMkLst>
        </pc:picChg>
        <pc:picChg chg="mod">
          <ac:chgData name="Manuela Pichler" userId="07a841c1-49c8-4352-a8c3-3a0d96cf9a08" providerId="ADAL" clId="{F7D784F4-EDA8-4F5D-B495-BA84C2DAABD3}" dt="2020-09-30T11:09:45.620" v="64" actId="1076"/>
          <ac:picMkLst>
            <pc:docMk/>
            <pc:sldMk cId="2297110349" sldId="2076137879"/>
            <ac:picMk id="30" creationId="{B8B18742-8914-40AA-B487-93533CEB4297}"/>
          </ac:picMkLst>
        </pc:picChg>
        <pc:picChg chg="mod">
          <ac:chgData name="Manuela Pichler" userId="07a841c1-49c8-4352-a8c3-3a0d96cf9a08" providerId="ADAL" clId="{F7D784F4-EDA8-4F5D-B495-BA84C2DAABD3}" dt="2020-09-30T11:09:45.620" v="64" actId="1076"/>
          <ac:picMkLst>
            <pc:docMk/>
            <pc:sldMk cId="2297110349" sldId="2076137879"/>
            <ac:picMk id="31" creationId="{03A185A9-D833-42FE-8033-A9E6DD82FFF5}"/>
          </ac:picMkLst>
        </pc:picChg>
        <pc:picChg chg="mod">
          <ac:chgData name="Manuela Pichler" userId="07a841c1-49c8-4352-a8c3-3a0d96cf9a08" providerId="ADAL" clId="{F7D784F4-EDA8-4F5D-B495-BA84C2DAABD3}" dt="2020-09-30T11:09:45.620" v="64" actId="1076"/>
          <ac:picMkLst>
            <pc:docMk/>
            <pc:sldMk cId="2297110349" sldId="2076137879"/>
            <ac:picMk id="32" creationId="{611A0382-3AC5-410B-B0CE-1CA072C3099C}"/>
          </ac:picMkLst>
        </pc:picChg>
        <pc:picChg chg="mod">
          <ac:chgData name="Manuela Pichler" userId="07a841c1-49c8-4352-a8c3-3a0d96cf9a08" providerId="ADAL" clId="{F7D784F4-EDA8-4F5D-B495-BA84C2DAABD3}" dt="2020-09-30T11:09:45.620" v="64" actId="1076"/>
          <ac:picMkLst>
            <pc:docMk/>
            <pc:sldMk cId="2297110349" sldId="2076137879"/>
            <ac:picMk id="38" creationId="{59C0D3F0-7ECD-44D1-B598-52AAC0380174}"/>
          </ac:picMkLst>
        </pc:picChg>
        <pc:picChg chg="mod">
          <ac:chgData name="Manuela Pichler" userId="07a841c1-49c8-4352-a8c3-3a0d96cf9a08" providerId="ADAL" clId="{F7D784F4-EDA8-4F5D-B495-BA84C2DAABD3}" dt="2020-09-30T11:09:45.620" v="64" actId="1076"/>
          <ac:picMkLst>
            <pc:docMk/>
            <pc:sldMk cId="2297110349" sldId="2076137879"/>
            <ac:picMk id="77" creationId="{35468F1D-79F6-44DC-93BE-9C5231807C23}"/>
          </ac:picMkLst>
        </pc:picChg>
        <pc:picChg chg="mod">
          <ac:chgData name="Manuela Pichler" userId="07a841c1-49c8-4352-a8c3-3a0d96cf9a08" providerId="ADAL" clId="{F7D784F4-EDA8-4F5D-B495-BA84C2DAABD3}" dt="2020-09-30T11:09:45.620" v="64" actId="1076"/>
          <ac:picMkLst>
            <pc:docMk/>
            <pc:sldMk cId="2297110349" sldId="2076137879"/>
            <ac:picMk id="83" creationId="{4D2B1FBA-DB7D-4002-AE34-69765F18A909}"/>
          </ac:picMkLst>
        </pc:picChg>
        <pc:cxnChg chg="mod">
          <ac:chgData name="Manuela Pichler" userId="07a841c1-49c8-4352-a8c3-3a0d96cf9a08" providerId="ADAL" clId="{F7D784F4-EDA8-4F5D-B495-BA84C2DAABD3}" dt="2020-09-30T11:09:45.620" v="64" actId="1076"/>
          <ac:cxnSpMkLst>
            <pc:docMk/>
            <pc:sldMk cId="2297110349" sldId="2076137879"/>
            <ac:cxnSpMk id="43" creationId="{0A117FE6-7041-4535-AB8F-B511B68F8228}"/>
          </ac:cxnSpMkLst>
        </pc:cxnChg>
        <pc:cxnChg chg="mod">
          <ac:chgData name="Manuela Pichler" userId="07a841c1-49c8-4352-a8c3-3a0d96cf9a08" providerId="ADAL" clId="{F7D784F4-EDA8-4F5D-B495-BA84C2DAABD3}" dt="2020-09-30T11:09:45.620" v="64" actId="1076"/>
          <ac:cxnSpMkLst>
            <pc:docMk/>
            <pc:sldMk cId="2297110349" sldId="2076137879"/>
            <ac:cxnSpMk id="46" creationId="{CAD8FDB6-8407-4E1E-9FE6-B4D78A4BC29B}"/>
          </ac:cxnSpMkLst>
        </pc:cxnChg>
        <pc:cxnChg chg="mod">
          <ac:chgData name="Manuela Pichler" userId="07a841c1-49c8-4352-a8c3-3a0d96cf9a08" providerId="ADAL" clId="{F7D784F4-EDA8-4F5D-B495-BA84C2DAABD3}" dt="2020-09-30T11:09:45.620" v="64" actId="1076"/>
          <ac:cxnSpMkLst>
            <pc:docMk/>
            <pc:sldMk cId="2297110349" sldId="2076137879"/>
            <ac:cxnSpMk id="47" creationId="{7684B796-F779-4215-8D2F-53EFD4794A3E}"/>
          </ac:cxnSpMkLst>
        </pc:cxnChg>
        <pc:cxnChg chg="mod">
          <ac:chgData name="Manuela Pichler" userId="07a841c1-49c8-4352-a8c3-3a0d96cf9a08" providerId="ADAL" clId="{F7D784F4-EDA8-4F5D-B495-BA84C2DAABD3}" dt="2020-09-30T11:09:45.620" v="64" actId="1076"/>
          <ac:cxnSpMkLst>
            <pc:docMk/>
            <pc:sldMk cId="2297110349" sldId="2076137879"/>
            <ac:cxnSpMk id="58" creationId="{09D4F92D-B645-4EC7-B847-2D9190561C4A}"/>
          </ac:cxnSpMkLst>
        </pc:cxnChg>
        <pc:cxnChg chg="mod">
          <ac:chgData name="Manuela Pichler" userId="07a841c1-49c8-4352-a8c3-3a0d96cf9a08" providerId="ADAL" clId="{F7D784F4-EDA8-4F5D-B495-BA84C2DAABD3}" dt="2020-09-30T11:09:45.620" v="64" actId="1076"/>
          <ac:cxnSpMkLst>
            <pc:docMk/>
            <pc:sldMk cId="2297110349" sldId="2076137879"/>
            <ac:cxnSpMk id="59" creationId="{0E7C1042-3767-4DD4-A11D-F65C920170C9}"/>
          </ac:cxnSpMkLst>
        </pc:cxnChg>
        <pc:cxnChg chg="mod">
          <ac:chgData name="Manuela Pichler" userId="07a841c1-49c8-4352-a8c3-3a0d96cf9a08" providerId="ADAL" clId="{F7D784F4-EDA8-4F5D-B495-BA84C2DAABD3}" dt="2020-09-30T11:09:45.620" v="64" actId="1076"/>
          <ac:cxnSpMkLst>
            <pc:docMk/>
            <pc:sldMk cId="2297110349" sldId="2076137879"/>
            <ac:cxnSpMk id="60" creationId="{8E647ECF-95E6-412F-9DDF-0D57F82DED2A}"/>
          </ac:cxnSpMkLst>
        </pc:cxnChg>
        <pc:cxnChg chg="mod">
          <ac:chgData name="Manuela Pichler" userId="07a841c1-49c8-4352-a8c3-3a0d96cf9a08" providerId="ADAL" clId="{F7D784F4-EDA8-4F5D-B495-BA84C2DAABD3}" dt="2020-09-30T11:09:45.620" v="64" actId="1076"/>
          <ac:cxnSpMkLst>
            <pc:docMk/>
            <pc:sldMk cId="2297110349" sldId="2076137879"/>
            <ac:cxnSpMk id="61" creationId="{853D5C4D-4340-4DEE-B4E6-D9F115D276F6}"/>
          </ac:cxnSpMkLst>
        </pc:cxnChg>
        <pc:cxnChg chg="mod">
          <ac:chgData name="Manuela Pichler" userId="07a841c1-49c8-4352-a8c3-3a0d96cf9a08" providerId="ADAL" clId="{F7D784F4-EDA8-4F5D-B495-BA84C2DAABD3}" dt="2020-09-30T11:09:45.620" v="64" actId="1076"/>
          <ac:cxnSpMkLst>
            <pc:docMk/>
            <pc:sldMk cId="2297110349" sldId="2076137879"/>
            <ac:cxnSpMk id="62" creationId="{4198F3D1-3C75-4363-9F42-5EBB4ADBF8E5}"/>
          </ac:cxnSpMkLst>
        </pc:cxnChg>
        <pc:cxnChg chg="mod">
          <ac:chgData name="Manuela Pichler" userId="07a841c1-49c8-4352-a8c3-3a0d96cf9a08" providerId="ADAL" clId="{F7D784F4-EDA8-4F5D-B495-BA84C2DAABD3}" dt="2020-09-30T11:09:45.620" v="64" actId="1076"/>
          <ac:cxnSpMkLst>
            <pc:docMk/>
            <pc:sldMk cId="2297110349" sldId="2076137879"/>
            <ac:cxnSpMk id="63" creationId="{EE7CE693-2002-4829-8097-B8461341AB9C}"/>
          </ac:cxnSpMkLst>
        </pc:cxnChg>
      </pc:sldChg>
      <pc:sldChg chg="delSp mod">
        <pc:chgData name="Manuela Pichler" userId="07a841c1-49c8-4352-a8c3-3a0d96cf9a08" providerId="ADAL" clId="{F7D784F4-EDA8-4F5D-B495-BA84C2DAABD3}" dt="2020-09-30T12:51:49.437" v="426" actId="478"/>
        <pc:sldMkLst>
          <pc:docMk/>
          <pc:sldMk cId="4150057531" sldId="2076137882"/>
        </pc:sldMkLst>
        <pc:spChg chg="del">
          <ac:chgData name="Manuela Pichler" userId="07a841c1-49c8-4352-a8c3-3a0d96cf9a08" providerId="ADAL" clId="{F7D784F4-EDA8-4F5D-B495-BA84C2DAABD3}" dt="2020-09-30T12:51:49.437" v="426" actId="478"/>
          <ac:spMkLst>
            <pc:docMk/>
            <pc:sldMk cId="4150057531" sldId="2076137882"/>
            <ac:spMk id="12" creationId="{ECCB776B-F99F-460B-BDA2-45FF24BB4692}"/>
          </ac:spMkLst>
        </pc:spChg>
      </pc:sldChg>
      <pc:sldChg chg="del">
        <pc:chgData name="Manuela Pichler" userId="07a841c1-49c8-4352-a8c3-3a0d96cf9a08" providerId="ADAL" clId="{F7D784F4-EDA8-4F5D-B495-BA84C2DAABD3}" dt="2020-09-30T11:26:25.121" v="370" actId="47"/>
        <pc:sldMkLst>
          <pc:docMk/>
          <pc:sldMk cId="2544114642" sldId="2076137908"/>
        </pc:sldMkLst>
      </pc:sldChg>
      <pc:sldChg chg="del">
        <pc:chgData name="Manuela Pichler" userId="07a841c1-49c8-4352-a8c3-3a0d96cf9a08" providerId="ADAL" clId="{F7D784F4-EDA8-4F5D-B495-BA84C2DAABD3}" dt="2020-09-30T11:21:25.312" v="282" actId="47"/>
        <pc:sldMkLst>
          <pc:docMk/>
          <pc:sldMk cId="276692401" sldId="2076137924"/>
        </pc:sldMkLst>
      </pc:sldChg>
      <pc:sldChg chg="del">
        <pc:chgData name="Manuela Pichler" userId="07a841c1-49c8-4352-a8c3-3a0d96cf9a08" providerId="ADAL" clId="{F7D784F4-EDA8-4F5D-B495-BA84C2DAABD3}" dt="2020-09-30T12:51:56.825" v="427" actId="47"/>
        <pc:sldMkLst>
          <pc:docMk/>
          <pc:sldMk cId="836384519" sldId="2076137929"/>
        </pc:sldMkLst>
      </pc:sldChg>
      <pc:sldChg chg="modSp add del modNotes">
        <pc:chgData name="Manuela Pichler" userId="07a841c1-49c8-4352-a8c3-3a0d96cf9a08" providerId="ADAL" clId="{F7D784F4-EDA8-4F5D-B495-BA84C2DAABD3}" dt="2020-09-30T16:13:27.800" v="575" actId="2696"/>
        <pc:sldMkLst>
          <pc:docMk/>
          <pc:sldMk cId="3790579323" sldId="2076137994"/>
        </pc:sldMkLst>
        <pc:spChg chg="mod">
          <ac:chgData name="Manuela Pichler" userId="07a841c1-49c8-4352-a8c3-3a0d96cf9a08" providerId="ADAL" clId="{F7D784F4-EDA8-4F5D-B495-BA84C2DAABD3}" dt="2020-09-30T16:12:51.832" v="569"/>
          <ac:spMkLst>
            <pc:docMk/>
            <pc:sldMk cId="3790579323" sldId="2076137994"/>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655899921" sldId="2076137995"/>
        </pc:sldMkLst>
        <pc:spChg chg="mod">
          <ac:chgData name="Manuela Pichler" userId="07a841c1-49c8-4352-a8c3-3a0d96cf9a08" providerId="ADAL" clId="{F7D784F4-EDA8-4F5D-B495-BA84C2DAABD3}" dt="2020-09-30T16:12:51.832" v="569"/>
          <ac:spMkLst>
            <pc:docMk/>
            <pc:sldMk cId="1655899921" sldId="2076137995"/>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924187473" sldId="2076137996"/>
        </pc:sldMkLst>
        <pc:spChg chg="mod">
          <ac:chgData name="Manuela Pichler" userId="07a841c1-49c8-4352-a8c3-3a0d96cf9a08" providerId="ADAL" clId="{F7D784F4-EDA8-4F5D-B495-BA84C2DAABD3}" dt="2020-09-30T16:12:51.832" v="569"/>
          <ac:spMkLst>
            <pc:docMk/>
            <pc:sldMk cId="1924187473" sldId="2076137996"/>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4112154765" sldId="2076137997"/>
        </pc:sldMkLst>
        <pc:spChg chg="mod">
          <ac:chgData name="Manuela Pichler" userId="07a841c1-49c8-4352-a8c3-3a0d96cf9a08" providerId="ADAL" clId="{F7D784F4-EDA8-4F5D-B495-BA84C2DAABD3}" dt="2020-09-30T16:12:51.832" v="569"/>
          <ac:spMkLst>
            <pc:docMk/>
            <pc:sldMk cId="4112154765" sldId="2076137997"/>
            <ac:spMk id="3" creationId="{0E1F14AF-B1BD-4117-9C99-3239E7CEF792}"/>
          </ac:spMkLst>
        </pc:spChg>
      </pc:sldChg>
      <pc:sldChg chg="add del">
        <pc:chgData name="Manuela Pichler" userId="07a841c1-49c8-4352-a8c3-3a0d96cf9a08" providerId="ADAL" clId="{F7D784F4-EDA8-4F5D-B495-BA84C2DAABD3}" dt="2020-09-30T16:13:27.800" v="575" actId="2696"/>
        <pc:sldMkLst>
          <pc:docMk/>
          <pc:sldMk cId="1993637173" sldId="2076138003"/>
        </pc:sldMkLst>
      </pc:sldChg>
      <pc:sldChg chg="add del">
        <pc:chgData name="Manuela Pichler" userId="07a841c1-49c8-4352-a8c3-3a0d96cf9a08" providerId="ADAL" clId="{F7D784F4-EDA8-4F5D-B495-BA84C2DAABD3}" dt="2020-09-30T16:13:27.800" v="575" actId="2696"/>
        <pc:sldMkLst>
          <pc:docMk/>
          <pc:sldMk cId="4162115285" sldId="2076138004"/>
        </pc:sldMkLst>
      </pc:sldChg>
      <pc:sldChg chg="add del">
        <pc:chgData name="Manuela Pichler" userId="07a841c1-49c8-4352-a8c3-3a0d96cf9a08" providerId="ADAL" clId="{F7D784F4-EDA8-4F5D-B495-BA84C2DAABD3}" dt="2020-09-30T16:13:27.800" v="575" actId="2696"/>
        <pc:sldMkLst>
          <pc:docMk/>
          <pc:sldMk cId="1099248819" sldId="2076138027"/>
        </pc:sldMkLst>
      </pc:sldChg>
      <pc:sldChg chg="add">
        <pc:chgData name="Manuela Pichler" userId="07a841c1-49c8-4352-a8c3-3a0d96cf9a08" providerId="ADAL" clId="{F7D784F4-EDA8-4F5D-B495-BA84C2DAABD3}" dt="2020-09-30T11:21:20.248" v="281"/>
        <pc:sldMkLst>
          <pc:docMk/>
          <pc:sldMk cId="2602694018" sldId="2076138627"/>
        </pc:sldMkLst>
      </pc:sldChg>
      <pc:sldChg chg="addSp delSp modSp new mod">
        <pc:chgData name="Manuela Pichler" userId="07a841c1-49c8-4352-a8c3-3a0d96cf9a08" providerId="ADAL" clId="{F7D784F4-EDA8-4F5D-B495-BA84C2DAABD3}" dt="2020-09-30T11:24:14.655" v="297" actId="207"/>
        <pc:sldMkLst>
          <pc:docMk/>
          <pc:sldMk cId="1586028462" sldId="2076138628"/>
        </pc:sldMkLst>
        <pc:spChg chg="del">
          <ac:chgData name="Manuela Pichler" userId="07a841c1-49c8-4352-a8c3-3a0d96cf9a08" providerId="ADAL" clId="{F7D784F4-EDA8-4F5D-B495-BA84C2DAABD3}" dt="2020-09-30T11:24:07.387" v="296" actId="478"/>
          <ac:spMkLst>
            <pc:docMk/>
            <pc:sldMk cId="1586028462" sldId="2076138628"/>
            <ac:spMk id="2" creationId="{131FACC9-A95D-4CD8-BC5F-A6AA1A082A45}"/>
          </ac:spMkLst>
        </pc:spChg>
        <pc:spChg chg="add del mod">
          <ac:chgData name="Manuela Pichler" userId="07a841c1-49c8-4352-a8c3-3a0d96cf9a08" providerId="ADAL" clId="{F7D784F4-EDA8-4F5D-B495-BA84C2DAABD3}" dt="2020-09-30T11:24:03.066" v="294"/>
          <ac:spMkLst>
            <pc:docMk/>
            <pc:sldMk cId="1586028462" sldId="2076138628"/>
            <ac:spMk id="3" creationId="{8C187550-E1C8-4EDF-8176-BFF381A178E5}"/>
          </ac:spMkLst>
        </pc:spChg>
        <pc:spChg chg="add del mod">
          <ac:chgData name="Manuela Pichler" userId="07a841c1-49c8-4352-a8c3-3a0d96cf9a08" providerId="ADAL" clId="{F7D784F4-EDA8-4F5D-B495-BA84C2DAABD3}" dt="2020-09-30T11:24:03.066" v="294"/>
          <ac:spMkLst>
            <pc:docMk/>
            <pc:sldMk cId="1586028462" sldId="2076138628"/>
            <ac:spMk id="4" creationId="{E649789C-49CA-4015-821A-923C58FEDAB7}"/>
          </ac:spMkLst>
        </pc:spChg>
        <pc:spChg chg="add mod">
          <ac:chgData name="Manuela Pichler" userId="07a841c1-49c8-4352-a8c3-3a0d96cf9a08" providerId="ADAL" clId="{F7D784F4-EDA8-4F5D-B495-BA84C2DAABD3}" dt="2020-09-30T11:24:14.655" v="297" actId="207"/>
          <ac:spMkLst>
            <pc:docMk/>
            <pc:sldMk cId="1586028462" sldId="2076138628"/>
            <ac:spMk id="5" creationId="{64FDF255-981C-45D8-A3C9-16A5CF1F933C}"/>
          </ac:spMkLst>
        </pc:spChg>
        <pc:spChg chg="add mod">
          <ac:chgData name="Manuela Pichler" userId="07a841c1-49c8-4352-a8c3-3a0d96cf9a08" providerId="ADAL" clId="{F7D784F4-EDA8-4F5D-B495-BA84C2DAABD3}" dt="2020-09-30T11:24:03.123" v="295"/>
          <ac:spMkLst>
            <pc:docMk/>
            <pc:sldMk cId="1586028462" sldId="2076138628"/>
            <ac:spMk id="6" creationId="{2ADF2C9F-4CF0-44D7-861E-1753ED357ED2}"/>
          </ac:spMkLst>
        </pc:spChg>
      </pc:sldChg>
      <pc:sldChg chg="modSp add mod">
        <pc:chgData name="Manuela Pichler" userId="07a841c1-49c8-4352-a8c3-3a0d96cf9a08" providerId="ADAL" clId="{F7D784F4-EDA8-4F5D-B495-BA84C2DAABD3}" dt="2020-09-30T11:24:29.937" v="317" actId="20577"/>
        <pc:sldMkLst>
          <pc:docMk/>
          <pc:sldMk cId="864881438" sldId="2076138629"/>
        </pc:sldMkLst>
        <pc:spChg chg="mod">
          <ac:chgData name="Manuela Pichler" userId="07a841c1-49c8-4352-a8c3-3a0d96cf9a08" providerId="ADAL" clId="{F7D784F4-EDA8-4F5D-B495-BA84C2DAABD3}" dt="2020-09-30T11:24:29.937" v="317" actId="20577"/>
          <ac:spMkLst>
            <pc:docMk/>
            <pc:sldMk cId="864881438" sldId="2076138629"/>
            <ac:spMk id="5" creationId="{64FDF255-981C-45D8-A3C9-16A5CF1F933C}"/>
          </ac:spMkLst>
        </pc:spChg>
        <pc:spChg chg="mod">
          <ac:chgData name="Manuela Pichler" userId="07a841c1-49c8-4352-a8c3-3a0d96cf9a08" providerId="ADAL" clId="{F7D784F4-EDA8-4F5D-B495-BA84C2DAABD3}" dt="2020-09-30T11:24:26.335" v="299" actId="20577"/>
          <ac:spMkLst>
            <pc:docMk/>
            <pc:sldMk cId="864881438" sldId="2076138629"/>
            <ac:spMk id="6" creationId="{2ADF2C9F-4CF0-44D7-861E-1753ED357ED2}"/>
          </ac:spMkLst>
        </pc:spChg>
      </pc:sldChg>
      <pc:sldChg chg="modSp add mod">
        <pc:chgData name="Manuela Pichler" userId="07a841c1-49c8-4352-a8c3-3a0d96cf9a08" providerId="ADAL" clId="{F7D784F4-EDA8-4F5D-B495-BA84C2DAABD3}" dt="2020-09-30T11:25:09.076" v="331" actId="20577"/>
        <pc:sldMkLst>
          <pc:docMk/>
          <pc:sldMk cId="1690566189" sldId="2076138630"/>
        </pc:sldMkLst>
        <pc:spChg chg="mod">
          <ac:chgData name="Manuela Pichler" userId="07a841c1-49c8-4352-a8c3-3a0d96cf9a08" providerId="ADAL" clId="{F7D784F4-EDA8-4F5D-B495-BA84C2DAABD3}" dt="2020-09-30T11:25:07.088" v="330" actId="20577"/>
          <ac:spMkLst>
            <pc:docMk/>
            <pc:sldMk cId="1690566189" sldId="2076138630"/>
            <ac:spMk id="5" creationId="{64FDF255-981C-45D8-A3C9-16A5CF1F933C}"/>
          </ac:spMkLst>
        </pc:spChg>
        <pc:spChg chg="mod">
          <ac:chgData name="Manuela Pichler" userId="07a841c1-49c8-4352-a8c3-3a0d96cf9a08" providerId="ADAL" clId="{F7D784F4-EDA8-4F5D-B495-BA84C2DAABD3}" dt="2020-09-30T11:25:09.076" v="331" actId="20577"/>
          <ac:spMkLst>
            <pc:docMk/>
            <pc:sldMk cId="1690566189" sldId="2076138630"/>
            <ac:spMk id="6" creationId="{2ADF2C9F-4CF0-44D7-861E-1753ED357ED2}"/>
          </ac:spMkLst>
        </pc:spChg>
      </pc:sldChg>
      <pc:sldChg chg="modSp add mod ord">
        <pc:chgData name="Manuela Pichler" userId="07a841c1-49c8-4352-a8c3-3a0d96cf9a08" providerId="ADAL" clId="{F7D784F4-EDA8-4F5D-B495-BA84C2DAABD3}" dt="2020-09-30T11:25:39.853" v="369" actId="20578"/>
        <pc:sldMkLst>
          <pc:docMk/>
          <pc:sldMk cId="2319822789" sldId="2076138631"/>
        </pc:sldMkLst>
        <pc:spChg chg="mod">
          <ac:chgData name="Manuela Pichler" userId="07a841c1-49c8-4352-a8c3-3a0d96cf9a08" providerId="ADAL" clId="{F7D784F4-EDA8-4F5D-B495-BA84C2DAABD3}" dt="2020-09-30T11:25:35.921" v="368" actId="20577"/>
          <ac:spMkLst>
            <pc:docMk/>
            <pc:sldMk cId="2319822789" sldId="2076138631"/>
            <ac:spMk id="5" creationId="{64FDF255-981C-45D8-A3C9-16A5CF1F933C}"/>
          </ac:spMkLst>
        </pc:spChg>
        <pc:spChg chg="mod">
          <ac:chgData name="Manuela Pichler" userId="07a841c1-49c8-4352-a8c3-3a0d96cf9a08" providerId="ADAL" clId="{F7D784F4-EDA8-4F5D-B495-BA84C2DAABD3}" dt="2020-09-30T11:25:26.854" v="334" actId="20577"/>
          <ac:spMkLst>
            <pc:docMk/>
            <pc:sldMk cId="2319822789" sldId="2076138631"/>
            <ac:spMk id="6" creationId="{2ADF2C9F-4CF0-44D7-861E-1753ED357ED2}"/>
          </ac:spMkLst>
        </pc:spChg>
      </pc:sldChg>
      <pc:sldChg chg="add">
        <pc:chgData name="Manuela Pichler" userId="07a841c1-49c8-4352-a8c3-3a0d96cf9a08" providerId="ADAL" clId="{F7D784F4-EDA8-4F5D-B495-BA84C2DAABD3}" dt="2020-09-30T11:27:05.023" v="372"/>
        <pc:sldMkLst>
          <pc:docMk/>
          <pc:sldMk cId="2414614688" sldId="2076138632"/>
        </pc:sldMkLst>
      </pc:sldChg>
      <pc:sldChg chg="modSp add mod">
        <pc:chgData name="Manuela Pichler" userId="07a841c1-49c8-4352-a8c3-3a0d96cf9a08" providerId="ADAL" clId="{F7D784F4-EDA8-4F5D-B495-BA84C2DAABD3}" dt="2020-09-30T11:27:43.391" v="377"/>
        <pc:sldMkLst>
          <pc:docMk/>
          <pc:sldMk cId="4048121067" sldId="2076138633"/>
        </pc:sldMkLst>
        <pc:spChg chg="mod">
          <ac:chgData name="Manuela Pichler" userId="07a841c1-49c8-4352-a8c3-3a0d96cf9a08" providerId="ADAL" clId="{F7D784F4-EDA8-4F5D-B495-BA84C2DAABD3}" dt="2020-09-30T11:27:43.391" v="377"/>
          <ac:spMkLst>
            <pc:docMk/>
            <pc:sldMk cId="4048121067" sldId="2076138633"/>
            <ac:spMk id="5" creationId="{64FDF255-981C-45D8-A3C9-16A5CF1F933C}"/>
          </ac:spMkLst>
        </pc:spChg>
        <pc:spChg chg="mod">
          <ac:chgData name="Manuela Pichler" userId="07a841c1-49c8-4352-a8c3-3a0d96cf9a08" providerId="ADAL" clId="{F7D784F4-EDA8-4F5D-B495-BA84C2DAABD3}" dt="2020-09-30T11:27:41.558" v="376" actId="20577"/>
          <ac:spMkLst>
            <pc:docMk/>
            <pc:sldMk cId="4048121067" sldId="2076138633"/>
            <ac:spMk id="6" creationId="{2ADF2C9F-4CF0-44D7-861E-1753ED357ED2}"/>
          </ac:spMkLst>
        </pc:spChg>
      </pc:sldChg>
      <pc:sldChg chg="modSp add mod">
        <pc:chgData name="Manuela Pichler" userId="07a841c1-49c8-4352-a8c3-3a0d96cf9a08" providerId="ADAL" clId="{F7D784F4-EDA8-4F5D-B495-BA84C2DAABD3}" dt="2020-09-30T11:27:59.884" v="405" actId="20577"/>
        <pc:sldMkLst>
          <pc:docMk/>
          <pc:sldMk cId="2152317331" sldId="2076138634"/>
        </pc:sldMkLst>
        <pc:spChg chg="mod">
          <ac:chgData name="Manuela Pichler" userId="07a841c1-49c8-4352-a8c3-3a0d96cf9a08" providerId="ADAL" clId="{F7D784F4-EDA8-4F5D-B495-BA84C2DAABD3}" dt="2020-09-30T11:27:59.884" v="405" actId="20577"/>
          <ac:spMkLst>
            <pc:docMk/>
            <pc:sldMk cId="2152317331" sldId="2076138634"/>
            <ac:spMk id="5" creationId="{64FDF255-981C-45D8-A3C9-16A5CF1F933C}"/>
          </ac:spMkLst>
        </pc:spChg>
        <pc:spChg chg="mod">
          <ac:chgData name="Manuela Pichler" userId="07a841c1-49c8-4352-a8c3-3a0d96cf9a08" providerId="ADAL" clId="{F7D784F4-EDA8-4F5D-B495-BA84C2DAABD3}" dt="2020-09-30T11:27:54.226" v="383" actId="20577"/>
          <ac:spMkLst>
            <pc:docMk/>
            <pc:sldMk cId="2152317331" sldId="2076138634"/>
            <ac:spMk id="6" creationId="{2ADF2C9F-4CF0-44D7-861E-1753ED357ED2}"/>
          </ac:spMkLst>
        </pc:spChg>
      </pc:sldChg>
      <pc:sldChg chg="add del">
        <pc:chgData name="Manuela Pichler" userId="07a841c1-49c8-4352-a8c3-3a0d96cf9a08" providerId="ADAL" clId="{F7D784F4-EDA8-4F5D-B495-BA84C2DAABD3}" dt="2020-09-30T11:29:09.366" v="415" actId="22"/>
        <pc:sldMkLst>
          <pc:docMk/>
          <pc:sldMk cId="676789981" sldId="2076138635"/>
        </pc:sldMkLst>
      </pc:sldChg>
      <pc:sldChg chg="add del">
        <pc:chgData name="Manuela Pichler" userId="07a841c1-49c8-4352-a8c3-3a0d96cf9a08" providerId="ADAL" clId="{F7D784F4-EDA8-4F5D-B495-BA84C2DAABD3}" dt="2020-09-30T11:29:01.732" v="411" actId="22"/>
        <pc:sldMkLst>
          <pc:docMk/>
          <pc:sldMk cId="1770497961" sldId="2076138635"/>
        </pc:sldMkLst>
      </pc:sldChg>
      <pc:sldChg chg="modSp add">
        <pc:chgData name="Manuela Pichler" userId="07a841c1-49c8-4352-a8c3-3a0d96cf9a08" providerId="ADAL" clId="{F7D784F4-EDA8-4F5D-B495-BA84C2DAABD3}" dt="2020-09-30T11:29:25.694" v="417" actId="207"/>
        <pc:sldMkLst>
          <pc:docMk/>
          <pc:sldMk cId="2349198799" sldId="2076138635"/>
        </pc:sldMkLst>
        <pc:graphicFrameChg chg="mod">
          <ac:chgData name="Manuela Pichler" userId="07a841c1-49c8-4352-a8c3-3a0d96cf9a08" providerId="ADAL" clId="{F7D784F4-EDA8-4F5D-B495-BA84C2DAABD3}" dt="2020-09-30T11:29:25.694" v="417" actId="207"/>
          <ac:graphicFrameMkLst>
            <pc:docMk/>
            <pc:sldMk cId="2349198799" sldId="2076138635"/>
            <ac:graphicFrameMk id="8" creationId="{BDF76376-96FF-425B-AD02-C9788E410B4C}"/>
          </ac:graphicFrameMkLst>
        </pc:graphicFrameChg>
      </pc:sldChg>
      <pc:sldChg chg="modSp new add del mod modNotesTx">
        <pc:chgData name="Manuela Pichler" userId="07a841c1-49c8-4352-a8c3-3a0d96cf9a08" providerId="ADAL" clId="{F7D784F4-EDA8-4F5D-B495-BA84C2DAABD3}" dt="2020-09-30T12:52:49.479" v="454"/>
        <pc:sldMkLst>
          <pc:docMk/>
          <pc:sldMk cId="949375952" sldId="2076138636"/>
        </pc:sldMkLst>
        <pc:spChg chg="mod">
          <ac:chgData name="Manuela Pichler" userId="07a841c1-49c8-4352-a8c3-3a0d96cf9a08" providerId="ADAL" clId="{F7D784F4-EDA8-4F5D-B495-BA84C2DAABD3}" dt="2020-09-30T12:52:32.471" v="450" actId="20577"/>
          <ac:spMkLst>
            <pc:docMk/>
            <pc:sldMk cId="949375952" sldId="2076138636"/>
            <ac:spMk id="2" creationId="{348AD2B9-CC8C-4940-850B-44B8D1D007D7}"/>
          </ac:spMkLst>
        </pc:spChg>
        <pc:picChg chg="mod">
          <ac:chgData name="Manuela Pichler" userId="07a841c1-49c8-4352-a8c3-3a0d96cf9a08" providerId="ADAL" clId="{F7D784F4-EDA8-4F5D-B495-BA84C2DAABD3}" dt="2020-09-30T12:52:28.569" v="432" actId="1076"/>
          <ac:picMkLst>
            <pc:docMk/>
            <pc:sldMk cId="949375952" sldId="2076138636"/>
            <ac:picMk id="1026" creationId="{3605AFB9-93F5-4891-B407-AD85101120E7}"/>
          </ac:picMkLst>
        </pc:picChg>
      </pc:sldChg>
      <pc:sldChg chg="addSp">
        <pc:chgData name="Manuela Pichler" userId="07a841c1-49c8-4352-a8c3-3a0d96cf9a08" providerId="ADAL" clId="{F7D784F4-EDA8-4F5D-B495-BA84C2DAABD3}" dt="2020-09-30T12:52:27.481" v="430"/>
        <pc:sldMkLst>
          <pc:docMk/>
          <pc:sldMk cId="2147514160" sldId="2076138636"/>
        </pc:sldMkLst>
        <pc:picChg chg="add">
          <ac:chgData name="Manuela Pichler" userId="07a841c1-49c8-4352-a8c3-3a0d96cf9a08" providerId="ADAL" clId="{F7D784F4-EDA8-4F5D-B495-BA84C2DAABD3}" dt="2020-09-30T12:52:27.481" v="430"/>
          <ac:picMkLst>
            <pc:docMk/>
            <pc:sldMk cId="2147514160" sldId="2076138636"/>
            <ac:picMk id="1026" creationId="{3605AFB9-93F5-4891-B407-AD85101120E7}"/>
          </ac:picMkLst>
        </pc:picChg>
      </pc:sldChg>
      <pc:sldMasterChg chg="delSldLayout">
        <pc:chgData name="Manuela Pichler" userId="07a841c1-49c8-4352-a8c3-3a0d96cf9a08" providerId="ADAL" clId="{F7D784F4-EDA8-4F5D-B495-BA84C2DAABD3}" dt="2020-09-30T11:27:48.770" v="379" actId="47"/>
        <pc:sldMasterMkLst>
          <pc:docMk/>
          <pc:sldMasterMk cId="786041708" sldId="2147483889"/>
        </pc:sldMasterMkLst>
        <pc:sldLayoutChg chg="del">
          <pc:chgData name="Manuela Pichler" userId="07a841c1-49c8-4352-a8c3-3a0d96cf9a08" providerId="ADAL" clId="{F7D784F4-EDA8-4F5D-B495-BA84C2DAABD3}" dt="2020-09-30T11:23:05.687" v="287" actId="47"/>
          <pc:sldLayoutMkLst>
            <pc:docMk/>
            <pc:sldMasterMk cId="786041708" sldId="2147483889"/>
            <pc:sldLayoutMk cId="1543683378" sldId="2147484114"/>
          </pc:sldLayoutMkLst>
        </pc:sldLayoutChg>
        <pc:sldLayoutChg chg="del">
          <pc:chgData name="Manuela Pichler" userId="07a841c1-49c8-4352-a8c3-3a0d96cf9a08" providerId="ADAL" clId="{F7D784F4-EDA8-4F5D-B495-BA84C2DAABD3}" dt="2020-09-30T11:24:58.612" v="321" actId="47"/>
          <pc:sldLayoutMkLst>
            <pc:docMk/>
            <pc:sldMasterMk cId="786041708" sldId="2147483889"/>
            <pc:sldLayoutMk cId="4154980472" sldId="2147484115"/>
          </pc:sldLayoutMkLst>
        </pc:sldLayoutChg>
        <pc:sldLayoutChg chg="del">
          <pc:chgData name="Manuela Pichler" userId="07a841c1-49c8-4352-a8c3-3a0d96cf9a08" providerId="ADAL" clId="{F7D784F4-EDA8-4F5D-B495-BA84C2DAABD3}" dt="2020-09-30T11:27:07.075" v="373" actId="47"/>
          <pc:sldLayoutMkLst>
            <pc:docMk/>
            <pc:sldMasterMk cId="786041708" sldId="2147483889"/>
            <pc:sldLayoutMk cId="2428785916" sldId="2147484116"/>
          </pc:sldLayoutMkLst>
        </pc:sldLayoutChg>
        <pc:sldLayoutChg chg="del">
          <pc:chgData name="Manuela Pichler" userId="07a841c1-49c8-4352-a8c3-3a0d96cf9a08" providerId="ADAL" clId="{F7D784F4-EDA8-4F5D-B495-BA84C2DAABD3}" dt="2020-09-30T11:26:25.121" v="370" actId="47"/>
          <pc:sldLayoutMkLst>
            <pc:docMk/>
            <pc:sldMasterMk cId="786041708" sldId="2147483889"/>
            <pc:sldLayoutMk cId="80373287" sldId="2147484125"/>
          </pc:sldLayoutMkLst>
        </pc:sldLayoutChg>
        <pc:sldLayoutChg chg="del">
          <pc:chgData name="Manuela Pichler" userId="07a841c1-49c8-4352-a8c3-3a0d96cf9a08" providerId="ADAL" clId="{F7D784F4-EDA8-4F5D-B495-BA84C2DAABD3}" dt="2020-09-30T11:23:36.630" v="289" actId="47"/>
          <pc:sldLayoutMkLst>
            <pc:docMk/>
            <pc:sldMasterMk cId="786041708" sldId="2147483889"/>
            <pc:sldLayoutMk cId="1717783622" sldId="2147484167"/>
          </pc:sldLayoutMkLst>
        </pc:sldLayoutChg>
        <pc:sldLayoutChg chg="del">
          <pc:chgData name="Manuela Pichler" userId="07a841c1-49c8-4352-a8c3-3a0d96cf9a08" providerId="ADAL" clId="{F7D784F4-EDA8-4F5D-B495-BA84C2DAABD3}" dt="2020-09-30T11:27:48.770" v="379" actId="47"/>
          <pc:sldLayoutMkLst>
            <pc:docMk/>
            <pc:sldMasterMk cId="786041708" sldId="2147483889"/>
            <pc:sldLayoutMk cId="3022645143" sldId="2147484167"/>
          </pc:sldLayoutMkLst>
        </pc:sldLayoutChg>
      </pc:sldMasterChg>
      <pc:sldMasterChg chg="delSldLayout">
        <pc:chgData name="Manuela Pichler" userId="07a841c1-49c8-4352-a8c3-3a0d96cf9a08" providerId="ADAL" clId="{F7D784F4-EDA8-4F5D-B495-BA84C2DAABD3}" dt="2020-09-30T16:13:27.800" v="575" actId="2696"/>
        <pc:sldMasterMkLst>
          <pc:docMk/>
          <pc:sldMasterMk cId="1722381839" sldId="2147484171"/>
        </pc:sldMasterMkLst>
        <pc:sldLayoutChg chg="del">
          <pc:chgData name="Manuela Pichler" userId="07a841c1-49c8-4352-a8c3-3a0d96cf9a08" providerId="ADAL" clId="{F7D784F4-EDA8-4F5D-B495-BA84C2DAABD3}" dt="2020-09-30T16:13:27.800" v="575" actId="2696"/>
          <pc:sldLayoutMkLst>
            <pc:docMk/>
            <pc:sldMasterMk cId="1722381839" sldId="2147484171"/>
            <pc:sldLayoutMk cId="3123445702" sldId="2147484202"/>
          </pc:sldLayoutMkLst>
        </pc:sldLayoutChg>
        <pc:sldLayoutChg chg="del">
          <pc:chgData name="Manuela Pichler" userId="07a841c1-49c8-4352-a8c3-3a0d96cf9a08" providerId="ADAL" clId="{F7D784F4-EDA8-4F5D-B495-BA84C2DAABD3}" dt="2020-09-30T16:13:27.800" v="575" actId="2696"/>
          <pc:sldLayoutMkLst>
            <pc:docMk/>
            <pc:sldMasterMk cId="1722381839" sldId="2147484171"/>
            <pc:sldLayoutMk cId="359226284" sldId="2147484211"/>
          </pc:sldLayoutMkLst>
        </pc:sldLayoutChg>
      </pc:sldMasterChg>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07a841c1-49c8-4352-a8c3-3a0d96cf9a08" providerId="ADAL" clId="{0941F924-3F24-4714-990E-9A8C08AAED65}"/>
    <pc:docChg chg="undo redo custSel addSld delSld modSld sldOrd modMainMaster addSection delSection modSection">
      <pc:chgData name="Manuela Pichler" userId="07a841c1-49c8-4352-a8c3-3a0d96cf9a08" providerId="ADAL" clId="{0941F924-3F24-4714-990E-9A8C08AAED65}" dt="2020-11-27T13:13:58.435" v="603" actId="1076"/>
      <pc:docMkLst>
        <pc:docMk/>
      </pc:docMkLst>
      <pc:sldChg chg="add del">
        <pc:chgData name="Manuela Pichler" userId="07a841c1-49c8-4352-a8c3-3a0d96cf9a08" providerId="ADAL" clId="{0941F924-3F24-4714-990E-9A8C08AAED65}" dt="2020-11-27T12:40:15.793" v="102"/>
        <pc:sldMkLst>
          <pc:docMk/>
          <pc:sldMk cId="1028096835" sldId="329"/>
        </pc:sldMkLst>
      </pc:sldChg>
      <pc:sldChg chg="modSp del mod">
        <pc:chgData name="Manuela Pichler" userId="07a841c1-49c8-4352-a8c3-3a0d96cf9a08" providerId="ADAL" clId="{0941F924-3F24-4714-990E-9A8C08AAED65}" dt="2020-11-27T12:39:48.160" v="86" actId="47"/>
        <pc:sldMkLst>
          <pc:docMk/>
          <pc:sldMk cId="2920650541" sldId="336"/>
        </pc:sldMkLst>
        <pc:spChg chg="mod">
          <ac:chgData name="Manuela Pichler" userId="07a841c1-49c8-4352-a8c3-3a0d96cf9a08" providerId="ADAL" clId="{0941F924-3F24-4714-990E-9A8C08AAED65}" dt="2020-11-27T12:29:29.539" v="8" actId="20577"/>
          <ac:spMkLst>
            <pc:docMk/>
            <pc:sldMk cId="2920650541" sldId="336"/>
            <ac:spMk id="88" creationId="{C2739AB8-3B13-FD4F-8E7F-874AFAB824C6}"/>
          </ac:spMkLst>
        </pc:spChg>
      </pc:sldChg>
      <pc:sldChg chg="add del">
        <pc:chgData name="Manuela Pichler" userId="07a841c1-49c8-4352-a8c3-3a0d96cf9a08" providerId="ADAL" clId="{0941F924-3F24-4714-990E-9A8C08AAED65}" dt="2020-11-27T12:40:15.793" v="102"/>
        <pc:sldMkLst>
          <pc:docMk/>
          <pc:sldMk cId="606940257" sldId="423"/>
        </pc:sldMkLst>
      </pc:sldChg>
      <pc:sldChg chg="del">
        <pc:chgData name="Manuela Pichler" userId="07a841c1-49c8-4352-a8c3-3a0d96cf9a08" providerId="ADAL" clId="{0941F924-3F24-4714-990E-9A8C08AAED65}" dt="2020-11-27T12:57:33.466" v="320" actId="47"/>
        <pc:sldMkLst>
          <pc:docMk/>
          <pc:sldMk cId="600643286" sldId="1609"/>
        </pc:sldMkLst>
      </pc:sldChg>
      <pc:sldChg chg="modSp">
        <pc:chgData name="Manuela Pichler" userId="07a841c1-49c8-4352-a8c3-3a0d96cf9a08" providerId="ADAL" clId="{0941F924-3F24-4714-990E-9A8C08AAED65}" dt="2020-11-27T12:48:20.005" v="216"/>
        <pc:sldMkLst>
          <pc:docMk/>
          <pc:sldMk cId="3182226437" sldId="1615"/>
        </pc:sldMkLst>
        <pc:spChg chg="mod">
          <ac:chgData name="Manuela Pichler" userId="07a841c1-49c8-4352-a8c3-3a0d96cf9a08" providerId="ADAL" clId="{0941F924-3F24-4714-990E-9A8C08AAED65}" dt="2020-11-27T12:48:20.005" v="216"/>
          <ac:spMkLst>
            <pc:docMk/>
            <pc:sldMk cId="3182226437" sldId="1615"/>
            <ac:spMk id="3" creationId="{C66C2286-91E2-474D-B7EA-29F96D2B1743}"/>
          </ac:spMkLst>
        </pc:spChg>
      </pc:sldChg>
      <pc:sldChg chg="modSp">
        <pc:chgData name="Manuela Pichler" userId="07a841c1-49c8-4352-a8c3-3a0d96cf9a08" providerId="ADAL" clId="{0941F924-3F24-4714-990E-9A8C08AAED65}" dt="2020-11-27T12:53:06.877" v="273"/>
        <pc:sldMkLst>
          <pc:docMk/>
          <pc:sldMk cId="3008713261" sldId="1617"/>
        </pc:sldMkLst>
        <pc:spChg chg="mod">
          <ac:chgData name="Manuela Pichler" userId="07a841c1-49c8-4352-a8c3-3a0d96cf9a08" providerId="ADAL" clId="{0941F924-3F24-4714-990E-9A8C08AAED65}" dt="2020-11-27T12:53:06.877" v="273"/>
          <ac:spMkLst>
            <pc:docMk/>
            <pc:sldMk cId="3008713261" sldId="1617"/>
            <ac:spMk id="2" creationId="{0589948D-741D-4AAC-8F43-D999997B17B6}"/>
          </ac:spMkLst>
        </pc:spChg>
      </pc:sldChg>
      <pc:sldChg chg="modSp del">
        <pc:chgData name="Manuela Pichler" userId="07a841c1-49c8-4352-a8c3-3a0d96cf9a08" providerId="ADAL" clId="{0941F924-3F24-4714-990E-9A8C08AAED65}" dt="2020-11-27T12:54:47.017" v="312" actId="47"/>
        <pc:sldMkLst>
          <pc:docMk/>
          <pc:sldMk cId="202220325" sldId="1618"/>
        </pc:sldMkLst>
        <pc:spChg chg="mod">
          <ac:chgData name="Manuela Pichler" userId="07a841c1-49c8-4352-a8c3-3a0d96cf9a08" providerId="ADAL" clId="{0941F924-3F24-4714-990E-9A8C08AAED65}" dt="2020-11-27T12:53:06.877" v="273"/>
          <ac:spMkLst>
            <pc:docMk/>
            <pc:sldMk cId="202220325" sldId="1618"/>
            <ac:spMk id="2" creationId="{D96C451D-F6A9-4F48-95AB-DFD37C889C8F}"/>
          </ac:spMkLst>
        </pc:spChg>
        <pc:spChg chg="mod">
          <ac:chgData name="Manuela Pichler" userId="07a841c1-49c8-4352-a8c3-3a0d96cf9a08" providerId="ADAL" clId="{0941F924-3F24-4714-990E-9A8C08AAED65}" dt="2020-11-27T12:48:20.005" v="216"/>
          <ac:spMkLst>
            <pc:docMk/>
            <pc:sldMk cId="202220325" sldId="1618"/>
            <ac:spMk id="3" creationId="{0E1F14AF-B1BD-4117-9C99-3239E7CEF792}"/>
          </ac:spMkLst>
        </pc:spChg>
      </pc:sldChg>
      <pc:sldChg chg="modSp">
        <pc:chgData name="Manuela Pichler" userId="07a841c1-49c8-4352-a8c3-3a0d96cf9a08" providerId="ADAL" clId="{0941F924-3F24-4714-990E-9A8C08AAED65}" dt="2020-11-27T12:53:06.877" v="273"/>
        <pc:sldMkLst>
          <pc:docMk/>
          <pc:sldMk cId="3953323326" sldId="1619"/>
        </pc:sldMkLst>
        <pc:spChg chg="mod">
          <ac:chgData name="Manuela Pichler" userId="07a841c1-49c8-4352-a8c3-3a0d96cf9a08" providerId="ADAL" clId="{0941F924-3F24-4714-990E-9A8C08AAED65}" dt="2020-11-27T12:53:06.877" v="273"/>
          <ac:spMkLst>
            <pc:docMk/>
            <pc:sldMk cId="3953323326" sldId="1619"/>
            <ac:spMk id="2" creationId="{81F079E9-1D82-4101-A4DA-7C90B36D58A1}"/>
          </ac:spMkLst>
        </pc:spChg>
        <pc:spChg chg="mod">
          <ac:chgData name="Manuela Pichler" userId="07a841c1-49c8-4352-a8c3-3a0d96cf9a08" providerId="ADAL" clId="{0941F924-3F24-4714-990E-9A8C08AAED65}" dt="2020-11-27T12:48:20.005" v="216"/>
          <ac:spMkLst>
            <pc:docMk/>
            <pc:sldMk cId="3953323326" sldId="1619"/>
            <ac:spMk id="3" creationId="{D47D21CB-E422-4FDB-824B-230C488469B3}"/>
          </ac:spMkLst>
        </pc:spChg>
      </pc:sldChg>
      <pc:sldChg chg="modSp del">
        <pc:chgData name="Manuela Pichler" userId="07a841c1-49c8-4352-a8c3-3a0d96cf9a08" providerId="ADAL" clId="{0941F924-3F24-4714-990E-9A8C08AAED65}" dt="2020-11-27T12:57:32.387" v="319" actId="47"/>
        <pc:sldMkLst>
          <pc:docMk/>
          <pc:sldMk cId="1931372935" sldId="1620"/>
        </pc:sldMkLst>
        <pc:spChg chg="mod">
          <ac:chgData name="Manuela Pichler" userId="07a841c1-49c8-4352-a8c3-3a0d96cf9a08" providerId="ADAL" clId="{0941F924-3F24-4714-990E-9A8C08AAED65}" dt="2020-11-27T12:53:06.877" v="273"/>
          <ac:spMkLst>
            <pc:docMk/>
            <pc:sldMk cId="1931372935" sldId="1620"/>
            <ac:spMk id="2" creationId="{EBF40E33-E87A-433F-B9DB-551A58AC2DB6}"/>
          </ac:spMkLst>
        </pc:spChg>
      </pc:sldChg>
      <pc:sldChg chg="del">
        <pc:chgData name="Manuela Pichler" userId="07a841c1-49c8-4352-a8c3-3a0d96cf9a08" providerId="ADAL" clId="{0941F924-3F24-4714-990E-9A8C08AAED65}" dt="2020-11-27T13:01:31.377" v="368" actId="47"/>
        <pc:sldMkLst>
          <pc:docMk/>
          <pc:sldMk cId="21991821" sldId="1623"/>
        </pc:sldMkLst>
      </pc:sldChg>
      <pc:sldChg chg="modSp">
        <pc:chgData name="Manuela Pichler" userId="07a841c1-49c8-4352-a8c3-3a0d96cf9a08" providerId="ADAL" clId="{0941F924-3F24-4714-990E-9A8C08AAED65}" dt="2020-11-27T12:53:06.877" v="273"/>
        <pc:sldMkLst>
          <pc:docMk/>
          <pc:sldMk cId="247361136" sldId="1626"/>
        </pc:sldMkLst>
        <pc:spChg chg="mod">
          <ac:chgData name="Manuela Pichler" userId="07a841c1-49c8-4352-a8c3-3a0d96cf9a08" providerId="ADAL" clId="{0941F924-3F24-4714-990E-9A8C08AAED65}" dt="2020-11-27T12:53:06.877" v="273"/>
          <ac:spMkLst>
            <pc:docMk/>
            <pc:sldMk cId="247361136" sldId="1626"/>
            <ac:spMk id="2" creationId="{C236FAD6-CEC1-4818-A76D-1848770EDFEF}"/>
          </ac:spMkLst>
        </pc:spChg>
        <pc:spChg chg="mod">
          <ac:chgData name="Manuela Pichler" userId="07a841c1-49c8-4352-a8c3-3a0d96cf9a08" providerId="ADAL" clId="{0941F924-3F24-4714-990E-9A8C08AAED65}" dt="2020-11-27T12:48:20.005" v="216"/>
          <ac:spMkLst>
            <pc:docMk/>
            <pc:sldMk cId="247361136" sldId="1626"/>
            <ac:spMk id="3" creationId="{C3F354AB-701E-414B-87B9-11FE87ED49B5}"/>
          </ac:spMkLst>
        </pc:spChg>
      </pc:sldChg>
      <pc:sldChg chg="del">
        <pc:chgData name="Manuela Pichler" userId="07a841c1-49c8-4352-a8c3-3a0d96cf9a08" providerId="ADAL" clId="{0941F924-3F24-4714-990E-9A8C08AAED65}" dt="2020-11-27T13:01:31.377" v="368" actId="47"/>
        <pc:sldMkLst>
          <pc:docMk/>
          <pc:sldMk cId="978387420" sldId="1629"/>
        </pc:sldMkLst>
      </pc:sldChg>
      <pc:sldChg chg="del">
        <pc:chgData name="Manuela Pichler" userId="07a841c1-49c8-4352-a8c3-3a0d96cf9a08" providerId="ADAL" clId="{0941F924-3F24-4714-990E-9A8C08AAED65}" dt="2020-11-27T13:01:31.377" v="368" actId="47"/>
        <pc:sldMkLst>
          <pc:docMk/>
          <pc:sldMk cId="2008698600" sldId="1630"/>
        </pc:sldMkLst>
      </pc:sldChg>
      <pc:sldChg chg="modSp mod ord modNotes">
        <pc:chgData name="Manuela Pichler" userId="07a841c1-49c8-4352-a8c3-3a0d96cf9a08" providerId="ADAL" clId="{0941F924-3F24-4714-990E-9A8C08AAED65}" dt="2020-11-27T13:13:12.228" v="597" actId="207"/>
        <pc:sldMkLst>
          <pc:docMk/>
          <pc:sldMk cId="509926583" sldId="1690"/>
        </pc:sldMkLst>
        <pc:spChg chg="mod">
          <ac:chgData name="Manuela Pichler" userId="07a841c1-49c8-4352-a8c3-3a0d96cf9a08" providerId="ADAL" clId="{0941F924-3F24-4714-990E-9A8C08AAED65}" dt="2020-11-27T12:53:06.877" v="273"/>
          <ac:spMkLst>
            <pc:docMk/>
            <pc:sldMk cId="509926583" sldId="1690"/>
            <ac:spMk id="14" creationId="{0A1BC9E7-0E0C-4303-ACDB-5E4FBB780FE4}"/>
          </ac:spMkLst>
        </pc:spChg>
        <pc:spChg chg="mod">
          <ac:chgData name="Manuela Pichler" userId="07a841c1-49c8-4352-a8c3-3a0d96cf9a08" providerId="ADAL" clId="{0941F924-3F24-4714-990E-9A8C08AAED65}" dt="2020-11-27T13:13:12.228" v="597" actId="207"/>
          <ac:spMkLst>
            <pc:docMk/>
            <pc:sldMk cId="509926583" sldId="1690"/>
            <ac:spMk id="29" creationId="{905F38F3-7BB0-4EFF-A304-7015DD4AD37D}"/>
          </ac:spMkLst>
        </pc:spChg>
        <pc:spChg chg="mod">
          <ac:chgData name="Manuela Pichler" userId="07a841c1-49c8-4352-a8c3-3a0d96cf9a08" providerId="ADAL" clId="{0941F924-3F24-4714-990E-9A8C08AAED65}" dt="2020-11-27T13:02:26.776" v="372" actId="207"/>
          <ac:spMkLst>
            <pc:docMk/>
            <pc:sldMk cId="509926583" sldId="1690"/>
            <ac:spMk id="85" creationId="{7CF8CD03-55F6-4403-A355-7A4A7F4AE4EF}"/>
          </ac:spMkLst>
        </pc:spChg>
        <pc:spChg chg="mod">
          <ac:chgData name="Manuela Pichler" userId="07a841c1-49c8-4352-a8c3-3a0d96cf9a08" providerId="ADAL" clId="{0941F924-3F24-4714-990E-9A8C08AAED65}" dt="2020-11-27T13:02:26.776" v="372" actId="207"/>
          <ac:spMkLst>
            <pc:docMk/>
            <pc:sldMk cId="509926583" sldId="1690"/>
            <ac:spMk id="100" creationId="{8406507A-CF41-498A-A4DB-ACF7A5B34AB8}"/>
          </ac:spMkLst>
        </pc:spChg>
        <pc:spChg chg="mod">
          <ac:chgData name="Manuela Pichler" userId="07a841c1-49c8-4352-a8c3-3a0d96cf9a08" providerId="ADAL" clId="{0941F924-3F24-4714-990E-9A8C08AAED65}" dt="2020-11-27T13:02:26.776" v="372" actId="207"/>
          <ac:spMkLst>
            <pc:docMk/>
            <pc:sldMk cId="509926583" sldId="1690"/>
            <ac:spMk id="105" creationId="{D7390203-2708-47BA-98C7-3F63CFEA4926}"/>
          </ac:spMkLst>
        </pc:spChg>
        <pc:spChg chg="mod">
          <ac:chgData name="Manuela Pichler" userId="07a841c1-49c8-4352-a8c3-3a0d96cf9a08" providerId="ADAL" clId="{0941F924-3F24-4714-990E-9A8C08AAED65}" dt="2020-11-27T13:02:26.776" v="372" actId="207"/>
          <ac:spMkLst>
            <pc:docMk/>
            <pc:sldMk cId="509926583" sldId="1690"/>
            <ac:spMk id="110" creationId="{A5F44028-A068-468F-9E4D-5BB1BFB7D68C}"/>
          </ac:spMkLst>
        </pc:spChg>
      </pc:sldChg>
      <pc:sldChg chg="modSp mod ord modNotes">
        <pc:chgData name="Manuela Pichler" userId="07a841c1-49c8-4352-a8c3-3a0d96cf9a08" providerId="ADAL" clId="{0941F924-3F24-4714-990E-9A8C08AAED65}" dt="2020-11-27T13:02:41.292" v="392" actId="20577"/>
        <pc:sldMkLst>
          <pc:docMk/>
          <pc:sldMk cId="3925769836" sldId="1691"/>
        </pc:sldMkLst>
        <pc:spChg chg="mod">
          <ac:chgData name="Manuela Pichler" userId="07a841c1-49c8-4352-a8c3-3a0d96cf9a08" providerId="ADAL" clId="{0941F924-3F24-4714-990E-9A8C08AAED65}" dt="2020-11-27T12:53:06.877" v="273"/>
          <ac:spMkLst>
            <pc:docMk/>
            <pc:sldMk cId="3925769836" sldId="1691"/>
            <ac:spMk id="2" creationId="{AB69124B-8E42-474B-AB1E-BA11DB447664}"/>
          </ac:spMkLst>
        </pc:spChg>
        <pc:spChg chg="mod">
          <ac:chgData name="Manuela Pichler" userId="07a841c1-49c8-4352-a8c3-3a0d96cf9a08" providerId="ADAL" clId="{0941F924-3F24-4714-990E-9A8C08AAED65}" dt="2020-11-27T13:02:35.842" v="373" actId="404"/>
          <ac:spMkLst>
            <pc:docMk/>
            <pc:sldMk cId="3925769836" sldId="1691"/>
            <ac:spMk id="15" creationId="{7D108EB0-2FED-45D5-973C-8CDD4317EB4C}"/>
          </ac:spMkLst>
        </pc:spChg>
        <pc:spChg chg="mod">
          <ac:chgData name="Manuela Pichler" userId="07a841c1-49c8-4352-a8c3-3a0d96cf9a08" providerId="ADAL" clId="{0941F924-3F24-4714-990E-9A8C08AAED65}" dt="2020-11-27T12:29:54.123" v="23"/>
          <ac:spMkLst>
            <pc:docMk/>
            <pc:sldMk cId="3925769836" sldId="1691"/>
            <ac:spMk id="22" creationId="{19471DEA-1F71-42BF-B912-C0FF5FC09910}"/>
          </ac:spMkLst>
        </pc:spChg>
        <pc:spChg chg="mod">
          <ac:chgData name="Manuela Pichler" userId="07a841c1-49c8-4352-a8c3-3a0d96cf9a08" providerId="ADAL" clId="{0941F924-3F24-4714-990E-9A8C08AAED65}" dt="2020-11-27T13:02:35.842" v="373" actId="404"/>
          <ac:spMkLst>
            <pc:docMk/>
            <pc:sldMk cId="3925769836" sldId="1691"/>
            <ac:spMk id="50" creationId="{B4B36C1C-7B68-4C3B-AB6F-225F45DA957E}"/>
          </ac:spMkLst>
        </pc:spChg>
        <pc:spChg chg="mod">
          <ac:chgData name="Manuela Pichler" userId="07a841c1-49c8-4352-a8c3-3a0d96cf9a08" providerId="ADAL" clId="{0941F924-3F24-4714-990E-9A8C08AAED65}" dt="2020-11-27T13:02:35.842" v="373" actId="404"/>
          <ac:spMkLst>
            <pc:docMk/>
            <pc:sldMk cId="3925769836" sldId="1691"/>
            <ac:spMk id="51" creationId="{693AC5E9-7DBB-4C90-B816-8F16AA79D11D}"/>
          </ac:spMkLst>
        </pc:spChg>
        <pc:spChg chg="mod">
          <ac:chgData name="Manuela Pichler" userId="07a841c1-49c8-4352-a8c3-3a0d96cf9a08" providerId="ADAL" clId="{0941F924-3F24-4714-990E-9A8C08AAED65}" dt="2020-11-27T13:02:41.292" v="392" actId="20577"/>
          <ac:spMkLst>
            <pc:docMk/>
            <pc:sldMk cId="3925769836" sldId="1691"/>
            <ac:spMk id="52" creationId="{B4BECB40-A16D-4FD9-B4CE-5468C24E765A}"/>
          </ac:spMkLst>
        </pc:spChg>
        <pc:spChg chg="mod">
          <ac:chgData name="Manuela Pichler" userId="07a841c1-49c8-4352-a8c3-3a0d96cf9a08" providerId="ADAL" clId="{0941F924-3F24-4714-990E-9A8C08AAED65}" dt="2020-11-27T13:02:35.842" v="373" actId="404"/>
          <ac:spMkLst>
            <pc:docMk/>
            <pc:sldMk cId="3925769836" sldId="1691"/>
            <ac:spMk id="53" creationId="{92205109-7198-4C8F-85ED-3BF34573FF25}"/>
          </ac:spMkLst>
        </pc:spChg>
        <pc:spChg chg="mod">
          <ac:chgData name="Manuela Pichler" userId="07a841c1-49c8-4352-a8c3-3a0d96cf9a08" providerId="ADAL" clId="{0941F924-3F24-4714-990E-9A8C08AAED65}" dt="2020-11-27T12:29:54.123" v="23"/>
          <ac:spMkLst>
            <pc:docMk/>
            <pc:sldMk cId="3925769836" sldId="1691"/>
            <ac:spMk id="86" creationId="{5AD1E326-5FF6-42DB-93E2-616D353825D0}"/>
          </ac:spMkLst>
        </pc:spChg>
      </pc:sldChg>
      <pc:sldChg chg="modSp mod ord">
        <pc:chgData name="Manuela Pichler" userId="07a841c1-49c8-4352-a8c3-3a0d96cf9a08" providerId="ADAL" clId="{0941F924-3F24-4714-990E-9A8C08AAED65}" dt="2020-11-27T13:07:43.834" v="459" actId="2711"/>
        <pc:sldMkLst>
          <pc:docMk/>
          <pc:sldMk cId="837047409" sldId="10340"/>
        </pc:sldMkLst>
        <pc:spChg chg="mod">
          <ac:chgData name="Manuela Pichler" userId="07a841c1-49c8-4352-a8c3-3a0d96cf9a08" providerId="ADAL" clId="{0941F924-3F24-4714-990E-9A8C08AAED65}" dt="2020-11-27T13:07:43.834" v="459" actId="2711"/>
          <ac:spMkLst>
            <pc:docMk/>
            <pc:sldMk cId="837047409" sldId="10340"/>
            <ac:spMk id="6" creationId="{4479CD6E-05FD-4ADE-A765-8E76ED050E0C}"/>
          </ac:spMkLst>
        </pc:spChg>
      </pc:sldChg>
      <pc:sldChg chg="modSp del">
        <pc:chgData name="Manuela Pichler" userId="07a841c1-49c8-4352-a8c3-3a0d96cf9a08" providerId="ADAL" clId="{0941F924-3F24-4714-990E-9A8C08AAED65}" dt="2020-11-27T12:54:47.687" v="313" actId="47"/>
        <pc:sldMkLst>
          <pc:docMk/>
          <pc:sldMk cId="1096705017" sldId="10341"/>
        </pc:sldMkLst>
        <pc:spChg chg="mod">
          <ac:chgData name="Manuela Pichler" userId="07a841c1-49c8-4352-a8c3-3a0d96cf9a08" providerId="ADAL" clId="{0941F924-3F24-4714-990E-9A8C08AAED65}" dt="2020-11-27T12:53:06.877" v="273"/>
          <ac:spMkLst>
            <pc:docMk/>
            <pc:sldMk cId="1096705017" sldId="10341"/>
            <ac:spMk id="2" creationId="{A39EB322-EC12-4BD9-AEB4-6811504AB9EA}"/>
          </ac:spMkLst>
        </pc:spChg>
      </pc:sldChg>
      <pc:sldChg chg="del">
        <pc:chgData name="Manuela Pichler" userId="07a841c1-49c8-4352-a8c3-3a0d96cf9a08" providerId="ADAL" clId="{0941F924-3F24-4714-990E-9A8C08AAED65}" dt="2020-11-27T12:58:32.741" v="323" actId="47"/>
        <pc:sldMkLst>
          <pc:docMk/>
          <pc:sldMk cId="2935142026" sldId="10344"/>
        </pc:sldMkLst>
      </pc:sldChg>
      <pc:sldChg chg="del">
        <pc:chgData name="Manuela Pichler" userId="07a841c1-49c8-4352-a8c3-3a0d96cf9a08" providerId="ADAL" clId="{0941F924-3F24-4714-990E-9A8C08AAED65}" dt="2020-11-27T12:58:32.741" v="323" actId="47"/>
        <pc:sldMkLst>
          <pc:docMk/>
          <pc:sldMk cId="3597727913" sldId="10345"/>
        </pc:sldMkLst>
      </pc:sldChg>
      <pc:sldChg chg="modSp del mod modNotes">
        <pc:chgData name="Manuela Pichler" userId="07a841c1-49c8-4352-a8c3-3a0d96cf9a08" providerId="ADAL" clId="{0941F924-3F24-4714-990E-9A8C08AAED65}" dt="2020-11-27T12:58:32.741" v="323" actId="47"/>
        <pc:sldMkLst>
          <pc:docMk/>
          <pc:sldMk cId="583547971" sldId="10346"/>
        </pc:sldMkLst>
        <pc:spChg chg="mod">
          <ac:chgData name="Manuela Pichler" userId="07a841c1-49c8-4352-a8c3-3a0d96cf9a08" providerId="ADAL" clId="{0941F924-3F24-4714-990E-9A8C08AAED65}" dt="2020-11-27T12:29:41.948" v="22" actId="403"/>
          <ac:spMkLst>
            <pc:docMk/>
            <pc:sldMk cId="583547971" sldId="10346"/>
            <ac:spMk id="3" creationId="{ADF23D03-ACED-4FE2-8C0B-725379F36E92}"/>
          </ac:spMkLst>
        </pc:spChg>
      </pc:sldChg>
      <pc:sldChg chg="del">
        <pc:chgData name="Manuela Pichler" userId="07a841c1-49c8-4352-a8c3-3a0d96cf9a08" providerId="ADAL" clId="{0941F924-3F24-4714-990E-9A8C08AAED65}" dt="2020-11-27T12:47:54.473" v="215" actId="47"/>
        <pc:sldMkLst>
          <pc:docMk/>
          <pc:sldMk cId="296837309" sldId="10347"/>
        </pc:sldMkLst>
      </pc:sldChg>
      <pc:sldChg chg="modSp ord">
        <pc:chgData name="Manuela Pichler" userId="07a841c1-49c8-4352-a8c3-3a0d96cf9a08" providerId="ADAL" clId="{0941F924-3F24-4714-990E-9A8C08AAED65}" dt="2020-11-27T13:10:00.991" v="518"/>
        <pc:sldMkLst>
          <pc:docMk/>
          <pc:sldMk cId="4073559241" sldId="10353"/>
        </pc:sldMkLst>
        <pc:spChg chg="mod">
          <ac:chgData name="Manuela Pichler" userId="07a841c1-49c8-4352-a8c3-3a0d96cf9a08" providerId="ADAL" clId="{0941F924-3F24-4714-990E-9A8C08AAED65}" dt="2020-11-27T12:53:06.877" v="273"/>
          <ac:spMkLst>
            <pc:docMk/>
            <pc:sldMk cId="4073559241" sldId="10353"/>
            <ac:spMk id="5" creationId="{00000000-0000-0000-0000-000000000000}"/>
          </ac:spMkLst>
        </pc:spChg>
      </pc:sldChg>
      <pc:sldChg chg="modSp mod">
        <pc:chgData name="Manuela Pichler" userId="07a841c1-49c8-4352-a8c3-3a0d96cf9a08" providerId="ADAL" clId="{0941F924-3F24-4714-990E-9A8C08AAED65}" dt="2020-11-27T12:53:06.877" v="273"/>
        <pc:sldMkLst>
          <pc:docMk/>
          <pc:sldMk cId="1664111615" sldId="10359"/>
        </pc:sldMkLst>
        <pc:spChg chg="mod">
          <ac:chgData name="Manuela Pichler" userId="07a841c1-49c8-4352-a8c3-3a0d96cf9a08" providerId="ADAL" clId="{0941F924-3F24-4714-990E-9A8C08AAED65}" dt="2020-11-27T12:40:56.892" v="107" actId="2711"/>
          <ac:spMkLst>
            <pc:docMk/>
            <pc:sldMk cId="1664111615" sldId="10359"/>
            <ac:spMk id="2" creationId="{FF721CD8-9EDD-4930-8371-184C99197C3B}"/>
          </ac:spMkLst>
        </pc:spChg>
        <pc:spChg chg="mod">
          <ac:chgData name="Manuela Pichler" userId="07a841c1-49c8-4352-a8c3-3a0d96cf9a08" providerId="ADAL" clId="{0941F924-3F24-4714-990E-9A8C08AAED65}" dt="2020-11-27T12:53:06.877" v="273"/>
          <ac:spMkLst>
            <pc:docMk/>
            <pc:sldMk cId="1664111615" sldId="10359"/>
            <ac:spMk id="8" creationId="{8AC96E7D-78FD-4792-BFE9-B4FDA763BC75}"/>
          </ac:spMkLst>
        </pc:spChg>
      </pc:sldChg>
      <pc:sldChg chg="del">
        <pc:chgData name="Manuela Pichler" userId="07a841c1-49c8-4352-a8c3-3a0d96cf9a08" providerId="ADAL" clId="{0941F924-3F24-4714-990E-9A8C08AAED65}" dt="2020-11-27T12:38:14.487" v="78" actId="47"/>
        <pc:sldMkLst>
          <pc:docMk/>
          <pc:sldMk cId="4152167628" sldId="10386"/>
        </pc:sldMkLst>
      </pc:sldChg>
      <pc:sldChg chg="delSp modSp mod">
        <pc:chgData name="Manuela Pichler" userId="07a841c1-49c8-4352-a8c3-3a0d96cf9a08" providerId="ADAL" clId="{0941F924-3F24-4714-990E-9A8C08AAED65}" dt="2020-11-27T12:53:06.877" v="273"/>
        <pc:sldMkLst>
          <pc:docMk/>
          <pc:sldMk cId="1752717387" sldId="10389"/>
        </pc:sldMkLst>
        <pc:spChg chg="del">
          <ac:chgData name="Manuela Pichler" userId="07a841c1-49c8-4352-a8c3-3a0d96cf9a08" providerId="ADAL" clId="{0941F924-3F24-4714-990E-9A8C08AAED65}" dt="2020-11-27T12:41:32.809" v="108" actId="478"/>
          <ac:spMkLst>
            <pc:docMk/>
            <pc:sldMk cId="1752717387" sldId="10389"/>
            <ac:spMk id="2" creationId="{13735104-7621-48E7-B029-AB6C53CB7DF6}"/>
          </ac:spMkLst>
        </pc:spChg>
        <pc:spChg chg="mod">
          <ac:chgData name="Manuela Pichler" userId="07a841c1-49c8-4352-a8c3-3a0d96cf9a08" providerId="ADAL" clId="{0941F924-3F24-4714-990E-9A8C08AAED65}" dt="2020-11-27T12:53:06.877" v="273"/>
          <ac:spMkLst>
            <pc:docMk/>
            <pc:sldMk cId="1752717387" sldId="10389"/>
            <ac:spMk id="3" creationId="{9E834371-B7BF-4038-BF5E-FB2F89202BB6}"/>
          </ac:spMkLst>
        </pc:spChg>
        <pc:spChg chg="del">
          <ac:chgData name="Manuela Pichler" userId="07a841c1-49c8-4352-a8c3-3a0d96cf9a08" providerId="ADAL" clId="{0941F924-3F24-4714-990E-9A8C08AAED65}" dt="2020-11-27T12:41:32.809" v="108" actId="478"/>
          <ac:spMkLst>
            <pc:docMk/>
            <pc:sldMk cId="1752717387" sldId="10389"/>
            <ac:spMk id="22" creationId="{D4A13587-CBE4-44CA-B3B0-730EFADB7DD9}"/>
          </ac:spMkLst>
        </pc:spChg>
        <pc:spChg chg="del">
          <ac:chgData name="Manuela Pichler" userId="07a841c1-49c8-4352-a8c3-3a0d96cf9a08" providerId="ADAL" clId="{0941F924-3F24-4714-990E-9A8C08AAED65}" dt="2020-11-27T12:41:32.809" v="108" actId="478"/>
          <ac:spMkLst>
            <pc:docMk/>
            <pc:sldMk cId="1752717387" sldId="10389"/>
            <ac:spMk id="24" creationId="{2FE2CF5D-9AEF-45AA-83E6-FCAEFD615288}"/>
          </ac:spMkLst>
        </pc:spChg>
        <pc:spChg chg="del">
          <ac:chgData name="Manuela Pichler" userId="07a841c1-49c8-4352-a8c3-3a0d96cf9a08" providerId="ADAL" clId="{0941F924-3F24-4714-990E-9A8C08AAED65}" dt="2020-11-27T12:41:32.809" v="108" actId="478"/>
          <ac:spMkLst>
            <pc:docMk/>
            <pc:sldMk cId="1752717387" sldId="10389"/>
            <ac:spMk id="25" creationId="{F6641E00-9E93-413E-A0B5-61C909059DCF}"/>
          </ac:spMkLst>
        </pc:spChg>
        <pc:spChg chg="del">
          <ac:chgData name="Manuela Pichler" userId="07a841c1-49c8-4352-a8c3-3a0d96cf9a08" providerId="ADAL" clId="{0941F924-3F24-4714-990E-9A8C08AAED65}" dt="2020-11-27T12:41:32.809" v="108" actId="478"/>
          <ac:spMkLst>
            <pc:docMk/>
            <pc:sldMk cId="1752717387" sldId="10389"/>
            <ac:spMk id="28" creationId="{494F6301-5C63-4781-AA8E-C1612C7253A0}"/>
          </ac:spMkLst>
        </pc:spChg>
        <pc:spChg chg="del">
          <ac:chgData name="Manuela Pichler" userId="07a841c1-49c8-4352-a8c3-3a0d96cf9a08" providerId="ADAL" clId="{0941F924-3F24-4714-990E-9A8C08AAED65}" dt="2020-11-27T12:41:32.809" v="108" actId="478"/>
          <ac:spMkLst>
            <pc:docMk/>
            <pc:sldMk cId="1752717387" sldId="10389"/>
            <ac:spMk id="30" creationId="{43CB7A17-E75B-4FA2-8C90-793DDBAACC0C}"/>
          </ac:spMkLst>
        </pc:spChg>
        <pc:spChg chg="del">
          <ac:chgData name="Manuela Pichler" userId="07a841c1-49c8-4352-a8c3-3a0d96cf9a08" providerId="ADAL" clId="{0941F924-3F24-4714-990E-9A8C08AAED65}" dt="2020-11-27T12:41:32.809" v="108" actId="478"/>
          <ac:spMkLst>
            <pc:docMk/>
            <pc:sldMk cId="1752717387" sldId="10389"/>
            <ac:spMk id="32" creationId="{674D61C9-6451-4E60-A96E-DE45C2AE26B8}"/>
          </ac:spMkLst>
        </pc:spChg>
        <pc:spChg chg="del">
          <ac:chgData name="Manuela Pichler" userId="07a841c1-49c8-4352-a8c3-3a0d96cf9a08" providerId="ADAL" clId="{0941F924-3F24-4714-990E-9A8C08AAED65}" dt="2020-11-27T12:41:32.809" v="108" actId="478"/>
          <ac:spMkLst>
            <pc:docMk/>
            <pc:sldMk cId="1752717387" sldId="10389"/>
            <ac:spMk id="58" creationId="{AD102C92-6B45-4623-BFCE-040BD0AC3DAC}"/>
          </ac:spMkLst>
        </pc:spChg>
        <pc:cxnChg chg="del mod">
          <ac:chgData name="Manuela Pichler" userId="07a841c1-49c8-4352-a8c3-3a0d96cf9a08" providerId="ADAL" clId="{0941F924-3F24-4714-990E-9A8C08AAED65}" dt="2020-11-27T12:41:32.809" v="108" actId="478"/>
          <ac:cxnSpMkLst>
            <pc:docMk/>
            <pc:sldMk cId="1752717387" sldId="10389"/>
            <ac:cxnSpMk id="26" creationId="{7B391B9C-D7CA-411A-94F6-9B8DB484F57A}"/>
          </ac:cxnSpMkLst>
        </pc:cxnChg>
        <pc:cxnChg chg="del mod">
          <ac:chgData name="Manuela Pichler" userId="07a841c1-49c8-4352-a8c3-3a0d96cf9a08" providerId="ADAL" clId="{0941F924-3F24-4714-990E-9A8C08AAED65}" dt="2020-11-27T12:41:32.809" v="108" actId="478"/>
          <ac:cxnSpMkLst>
            <pc:docMk/>
            <pc:sldMk cId="1752717387" sldId="10389"/>
            <ac:cxnSpMk id="27" creationId="{48FFFE4C-333A-47BD-86D8-DE21A03335EC}"/>
          </ac:cxnSpMkLst>
        </pc:cxnChg>
        <pc:cxnChg chg="del mod">
          <ac:chgData name="Manuela Pichler" userId="07a841c1-49c8-4352-a8c3-3a0d96cf9a08" providerId="ADAL" clId="{0941F924-3F24-4714-990E-9A8C08AAED65}" dt="2020-11-27T12:41:32.809" v="108" actId="478"/>
          <ac:cxnSpMkLst>
            <pc:docMk/>
            <pc:sldMk cId="1752717387" sldId="10389"/>
            <ac:cxnSpMk id="29" creationId="{7A8734C9-5F2B-4F06-BF1D-74E795534241}"/>
          </ac:cxnSpMkLst>
        </pc:cxnChg>
        <pc:cxnChg chg="del mod">
          <ac:chgData name="Manuela Pichler" userId="07a841c1-49c8-4352-a8c3-3a0d96cf9a08" providerId="ADAL" clId="{0941F924-3F24-4714-990E-9A8C08AAED65}" dt="2020-11-27T12:41:32.809" v="108" actId="478"/>
          <ac:cxnSpMkLst>
            <pc:docMk/>
            <pc:sldMk cId="1752717387" sldId="10389"/>
            <ac:cxnSpMk id="31" creationId="{46571779-B90D-4F1A-B01D-6EAB8D86FD5A}"/>
          </ac:cxnSpMkLst>
        </pc:cxnChg>
      </pc:sldChg>
      <pc:sldChg chg="del">
        <pc:chgData name="Manuela Pichler" userId="07a841c1-49c8-4352-a8c3-3a0d96cf9a08" providerId="ADAL" clId="{0941F924-3F24-4714-990E-9A8C08AAED65}" dt="2020-11-27T12:40:10.933" v="99" actId="47"/>
        <pc:sldMkLst>
          <pc:docMk/>
          <pc:sldMk cId="4142831694" sldId="2076136527"/>
        </pc:sldMkLst>
      </pc:sldChg>
      <pc:sldChg chg="modSp add del">
        <pc:chgData name="Manuela Pichler" userId="07a841c1-49c8-4352-a8c3-3a0d96cf9a08" providerId="ADAL" clId="{0941F924-3F24-4714-990E-9A8C08AAED65}" dt="2020-11-27T12:53:06.877" v="273"/>
        <pc:sldMkLst>
          <pc:docMk/>
          <pc:sldMk cId="294016823" sldId="2076137253"/>
        </pc:sldMkLst>
        <pc:spChg chg="mod">
          <ac:chgData name="Manuela Pichler" userId="07a841c1-49c8-4352-a8c3-3a0d96cf9a08" providerId="ADAL" clId="{0941F924-3F24-4714-990E-9A8C08AAED65}" dt="2020-11-27T12:53:06.877" v="273"/>
          <ac:spMkLst>
            <pc:docMk/>
            <pc:sldMk cId="294016823" sldId="2076137253"/>
            <ac:spMk id="6" creationId="{39C766B8-4CD4-4D46-98E2-7630F34D5336}"/>
          </ac:spMkLst>
        </pc:spChg>
      </pc:sldChg>
      <pc:sldChg chg="add del">
        <pc:chgData name="Manuela Pichler" userId="07a841c1-49c8-4352-a8c3-3a0d96cf9a08" providerId="ADAL" clId="{0941F924-3F24-4714-990E-9A8C08AAED65}" dt="2020-11-27T12:52:56.404" v="269"/>
        <pc:sldMkLst>
          <pc:docMk/>
          <pc:sldMk cId="1134095328" sldId="2076137270"/>
        </pc:sldMkLst>
      </pc:sldChg>
      <pc:sldChg chg="addSp delSp modSp add mod modNotes modNotesTx">
        <pc:chgData name="Manuela Pichler" userId="07a841c1-49c8-4352-a8c3-3a0d96cf9a08" providerId="ADAL" clId="{0941F924-3F24-4714-990E-9A8C08AAED65}" dt="2020-11-27T13:11:32.254" v="529" actId="6549"/>
        <pc:sldMkLst>
          <pc:docMk/>
          <pc:sldMk cId="1427191962" sldId="2076137270"/>
        </pc:sldMkLst>
        <pc:spChg chg="mod">
          <ac:chgData name="Manuela Pichler" userId="07a841c1-49c8-4352-a8c3-3a0d96cf9a08" providerId="ADAL" clId="{0941F924-3F24-4714-990E-9A8C08AAED65}" dt="2020-11-27T13:11:22.797" v="527" actId="207"/>
          <ac:spMkLst>
            <pc:docMk/>
            <pc:sldMk cId="1427191962" sldId="2076137270"/>
            <ac:spMk id="9" creationId="{03891473-2788-4A58-A07A-2558DBCBBFBD}"/>
          </ac:spMkLst>
        </pc:spChg>
        <pc:spChg chg="mod">
          <ac:chgData name="Manuela Pichler" userId="07a841c1-49c8-4352-a8c3-3a0d96cf9a08" providerId="ADAL" clId="{0941F924-3F24-4714-990E-9A8C08AAED65}" dt="2020-11-27T13:11:22.797" v="527" actId="207"/>
          <ac:spMkLst>
            <pc:docMk/>
            <pc:sldMk cId="1427191962" sldId="2076137270"/>
            <ac:spMk id="10" creationId="{F410B9CD-E4FE-4701-8D2C-5654CF644E7B}"/>
          </ac:spMkLst>
        </pc:spChg>
        <pc:spChg chg="del">
          <ac:chgData name="Manuela Pichler" userId="07a841c1-49c8-4352-a8c3-3a0d96cf9a08" providerId="ADAL" clId="{0941F924-3F24-4714-990E-9A8C08AAED65}" dt="2020-11-27T12:55:02.562" v="315" actId="478"/>
          <ac:spMkLst>
            <pc:docMk/>
            <pc:sldMk cId="1427191962" sldId="2076137270"/>
            <ac:spMk id="12" creationId="{60368F5E-813F-4257-8EDB-1AC0CA34A89E}"/>
          </ac:spMkLst>
        </pc:spChg>
        <pc:grpChg chg="mod">
          <ac:chgData name="Manuela Pichler" userId="07a841c1-49c8-4352-a8c3-3a0d96cf9a08" providerId="ADAL" clId="{0941F924-3F24-4714-990E-9A8C08AAED65}" dt="2020-11-27T13:11:22.797" v="527" actId="207"/>
          <ac:grpSpMkLst>
            <pc:docMk/>
            <pc:sldMk cId="1427191962" sldId="2076137270"/>
            <ac:grpSpMk id="8" creationId="{39E88BB8-E79C-44FE-A62E-623E5BBBF763}"/>
          </ac:grpSpMkLst>
        </pc:grpChg>
        <pc:picChg chg="add mod">
          <ac:chgData name="Manuela Pichler" userId="07a841c1-49c8-4352-a8c3-3a0d96cf9a08" providerId="ADAL" clId="{0941F924-3F24-4714-990E-9A8C08AAED65}" dt="2020-11-27T12:55:06.269" v="317" actId="1076"/>
          <ac:picMkLst>
            <pc:docMk/>
            <pc:sldMk cId="1427191962" sldId="2076137270"/>
            <ac:picMk id="4" creationId="{0DDD5A9F-902A-4A55-A839-1E9256270BFC}"/>
          </ac:picMkLst>
        </pc:picChg>
        <pc:picChg chg="del">
          <ac:chgData name="Manuela Pichler" userId="07a841c1-49c8-4352-a8c3-3a0d96cf9a08" providerId="ADAL" clId="{0941F924-3F24-4714-990E-9A8C08AAED65}" dt="2020-11-27T12:55:00.490" v="314" actId="478"/>
          <ac:picMkLst>
            <pc:docMk/>
            <pc:sldMk cId="1427191962" sldId="2076137270"/>
            <ac:picMk id="21" creationId="{F8917BB2-EACA-42ED-B59E-1D7AD8B21ADA}"/>
          </ac:picMkLst>
        </pc:picChg>
      </pc:sldChg>
      <pc:sldChg chg="modSp add mod modNotes">
        <pc:chgData name="Manuela Pichler" userId="07a841c1-49c8-4352-a8c3-3a0d96cf9a08" providerId="ADAL" clId="{0941F924-3F24-4714-990E-9A8C08AAED65}" dt="2020-11-27T13:11:26.863" v="528" actId="207"/>
        <pc:sldMkLst>
          <pc:docMk/>
          <pc:sldMk cId="1793801306" sldId="2076137271"/>
        </pc:sldMkLst>
        <pc:spChg chg="mod">
          <ac:chgData name="Manuela Pichler" userId="07a841c1-49c8-4352-a8c3-3a0d96cf9a08" providerId="ADAL" clId="{0941F924-3F24-4714-990E-9A8C08AAED65}" dt="2020-11-27T13:11:26.863" v="528" actId="207"/>
          <ac:spMkLst>
            <pc:docMk/>
            <pc:sldMk cId="1793801306" sldId="2076137271"/>
            <ac:spMk id="29" creationId="{460EE109-0248-4443-B350-ADEB6DC4D9D4}"/>
          </ac:spMkLst>
        </pc:spChg>
        <pc:spChg chg="mod">
          <ac:chgData name="Manuela Pichler" userId="07a841c1-49c8-4352-a8c3-3a0d96cf9a08" providerId="ADAL" clId="{0941F924-3F24-4714-990E-9A8C08AAED65}" dt="2020-11-27T13:11:26.863" v="528" actId="207"/>
          <ac:spMkLst>
            <pc:docMk/>
            <pc:sldMk cId="1793801306" sldId="2076137271"/>
            <ac:spMk id="30" creationId="{09556C8E-E623-4666-A150-13B4900FCAE7}"/>
          </ac:spMkLst>
        </pc:spChg>
        <pc:grpChg chg="mod">
          <ac:chgData name="Manuela Pichler" userId="07a841c1-49c8-4352-a8c3-3a0d96cf9a08" providerId="ADAL" clId="{0941F924-3F24-4714-990E-9A8C08AAED65}" dt="2020-11-27T13:11:26.863" v="528" actId="207"/>
          <ac:grpSpMkLst>
            <pc:docMk/>
            <pc:sldMk cId="1793801306" sldId="2076137271"/>
            <ac:grpSpMk id="28" creationId="{F93A7A14-0151-4A8B-9903-85067580408B}"/>
          </ac:grpSpMkLst>
        </pc:grpChg>
      </pc:sldChg>
      <pc:sldChg chg="add del">
        <pc:chgData name="Manuela Pichler" userId="07a841c1-49c8-4352-a8c3-3a0d96cf9a08" providerId="ADAL" clId="{0941F924-3F24-4714-990E-9A8C08AAED65}" dt="2020-11-27T12:52:56.404" v="269"/>
        <pc:sldMkLst>
          <pc:docMk/>
          <pc:sldMk cId="3256579932" sldId="2076137271"/>
        </pc:sldMkLst>
      </pc:sldChg>
      <pc:sldChg chg="add del">
        <pc:chgData name="Manuela Pichler" userId="07a841c1-49c8-4352-a8c3-3a0d96cf9a08" providerId="ADAL" clId="{0941F924-3F24-4714-990E-9A8C08AAED65}" dt="2020-11-27T12:42:35.797" v="112" actId="47"/>
        <pc:sldMkLst>
          <pc:docMk/>
          <pc:sldMk cId="3057626944" sldId="2076137272"/>
        </pc:sldMkLst>
      </pc:sldChg>
      <pc:sldChg chg="del">
        <pc:chgData name="Manuela Pichler" userId="07a841c1-49c8-4352-a8c3-3a0d96cf9a08" providerId="ADAL" clId="{0941F924-3F24-4714-990E-9A8C08AAED65}" dt="2020-11-27T13:01:31.377" v="368" actId="47"/>
        <pc:sldMkLst>
          <pc:docMk/>
          <pc:sldMk cId="3907366946" sldId="2076137562"/>
        </pc:sldMkLst>
      </pc:sldChg>
      <pc:sldChg chg="del modNotes">
        <pc:chgData name="Manuela Pichler" userId="07a841c1-49c8-4352-a8c3-3a0d96cf9a08" providerId="ADAL" clId="{0941F924-3F24-4714-990E-9A8C08AAED65}" dt="2020-11-27T12:54:46.241" v="311" actId="47"/>
        <pc:sldMkLst>
          <pc:docMk/>
          <pc:sldMk cId="1843051144" sldId="2076137608"/>
        </pc:sldMkLst>
      </pc:sldChg>
      <pc:sldChg chg="add del">
        <pc:chgData name="Manuela Pichler" userId="07a841c1-49c8-4352-a8c3-3a0d96cf9a08" providerId="ADAL" clId="{0941F924-3F24-4714-990E-9A8C08AAED65}" dt="2020-11-27T12:47:08.431" v="213" actId="47"/>
        <pc:sldMkLst>
          <pc:docMk/>
          <pc:sldMk cId="2712140264" sldId="2076137609"/>
        </pc:sldMkLst>
      </pc:sldChg>
      <pc:sldChg chg="modSp del">
        <pc:chgData name="Manuela Pichler" userId="07a841c1-49c8-4352-a8c3-3a0d96cf9a08" providerId="ADAL" clId="{0941F924-3F24-4714-990E-9A8C08AAED65}" dt="2020-11-27T13:01:31.377" v="368" actId="47"/>
        <pc:sldMkLst>
          <pc:docMk/>
          <pc:sldMk cId="61908127" sldId="2076137611"/>
        </pc:sldMkLst>
        <pc:spChg chg="mod">
          <ac:chgData name="Manuela Pichler" userId="07a841c1-49c8-4352-a8c3-3a0d96cf9a08" providerId="ADAL" clId="{0941F924-3F24-4714-990E-9A8C08AAED65}" dt="2020-11-27T12:29:54.123" v="23"/>
          <ac:spMkLst>
            <pc:docMk/>
            <pc:sldMk cId="61908127" sldId="2076137611"/>
            <ac:spMk id="2" creationId="{B1A5EB54-09B3-4D69-ACA1-3B51CC6166D7}"/>
          </ac:spMkLst>
        </pc:spChg>
      </pc:sldChg>
      <pc:sldChg chg="modSp del modNotes">
        <pc:chgData name="Manuela Pichler" userId="07a841c1-49c8-4352-a8c3-3a0d96cf9a08" providerId="ADAL" clId="{0941F924-3F24-4714-990E-9A8C08AAED65}" dt="2020-11-27T13:03:00.422" v="396" actId="47"/>
        <pc:sldMkLst>
          <pc:docMk/>
          <pc:sldMk cId="16295621" sldId="2076137613"/>
        </pc:sldMkLst>
        <pc:spChg chg="mod">
          <ac:chgData name="Manuela Pichler" userId="07a841c1-49c8-4352-a8c3-3a0d96cf9a08" providerId="ADAL" clId="{0941F924-3F24-4714-990E-9A8C08AAED65}" dt="2020-11-27T12:29:54.123" v="23"/>
          <ac:spMkLst>
            <pc:docMk/>
            <pc:sldMk cId="16295621" sldId="2076137613"/>
            <ac:spMk id="11" creationId="{99DAD179-141E-419D-92B7-DC41B1EE0C05}"/>
          </ac:spMkLst>
        </pc:spChg>
        <pc:spChg chg="mod">
          <ac:chgData name="Manuela Pichler" userId="07a841c1-49c8-4352-a8c3-3a0d96cf9a08" providerId="ADAL" clId="{0941F924-3F24-4714-990E-9A8C08AAED65}" dt="2020-11-27T12:30:01.789" v="24"/>
          <ac:spMkLst>
            <pc:docMk/>
            <pc:sldMk cId="16295621" sldId="2076137613"/>
            <ac:spMk id="18" creationId="{D759AA94-8B75-43F4-8023-4C6878BC25F0}"/>
          </ac:spMkLst>
        </pc:spChg>
        <pc:spChg chg="mod">
          <ac:chgData name="Manuela Pichler" userId="07a841c1-49c8-4352-a8c3-3a0d96cf9a08" providerId="ADAL" clId="{0941F924-3F24-4714-990E-9A8C08AAED65}" dt="2020-11-27T12:29:54.123" v="23"/>
          <ac:spMkLst>
            <pc:docMk/>
            <pc:sldMk cId="16295621" sldId="2076137613"/>
            <ac:spMk id="32" creationId="{B0714F59-6474-4488-85C7-2F892570112A}"/>
          </ac:spMkLst>
        </pc:spChg>
        <pc:spChg chg="mod">
          <ac:chgData name="Manuela Pichler" userId="07a841c1-49c8-4352-a8c3-3a0d96cf9a08" providerId="ADAL" clId="{0941F924-3F24-4714-990E-9A8C08AAED65}" dt="2020-11-27T12:29:54.123" v="23"/>
          <ac:spMkLst>
            <pc:docMk/>
            <pc:sldMk cId="16295621" sldId="2076137613"/>
            <ac:spMk id="33" creationId="{92D39E78-89F5-4804-881C-2EE771792F0E}"/>
          </ac:spMkLst>
        </pc:spChg>
        <pc:spChg chg="mod">
          <ac:chgData name="Manuela Pichler" userId="07a841c1-49c8-4352-a8c3-3a0d96cf9a08" providerId="ADAL" clId="{0941F924-3F24-4714-990E-9A8C08AAED65}" dt="2020-11-27T12:29:54.123" v="23"/>
          <ac:spMkLst>
            <pc:docMk/>
            <pc:sldMk cId="16295621" sldId="2076137613"/>
            <ac:spMk id="38" creationId="{7FE0033B-6B4E-4478-B6C7-63891548C3A3}"/>
          </ac:spMkLst>
        </pc:spChg>
        <pc:spChg chg="mod">
          <ac:chgData name="Manuela Pichler" userId="07a841c1-49c8-4352-a8c3-3a0d96cf9a08" providerId="ADAL" clId="{0941F924-3F24-4714-990E-9A8C08AAED65}" dt="2020-11-27T12:29:54.123" v="23"/>
          <ac:spMkLst>
            <pc:docMk/>
            <pc:sldMk cId="16295621" sldId="2076137613"/>
            <ac:spMk id="42" creationId="{81690EC0-D361-4261-B6EC-319BB01227E5}"/>
          </ac:spMkLst>
        </pc:spChg>
      </pc:sldChg>
      <pc:sldChg chg="modSp ord modNotesTx">
        <pc:chgData name="Manuela Pichler" userId="07a841c1-49c8-4352-a8c3-3a0d96cf9a08" providerId="ADAL" clId="{0941F924-3F24-4714-990E-9A8C08AAED65}" dt="2020-11-27T13:03:53.517" v="405" actId="6549"/>
        <pc:sldMkLst>
          <pc:docMk/>
          <pc:sldMk cId="3515977864" sldId="2076137617"/>
        </pc:sldMkLst>
        <pc:spChg chg="mod">
          <ac:chgData name="Manuela Pichler" userId="07a841c1-49c8-4352-a8c3-3a0d96cf9a08" providerId="ADAL" clId="{0941F924-3F24-4714-990E-9A8C08AAED65}" dt="2020-11-27T12:53:06.877" v="273"/>
          <ac:spMkLst>
            <pc:docMk/>
            <pc:sldMk cId="3515977864" sldId="2076137617"/>
            <ac:spMk id="2" creationId="{F2DD6CB0-61AC-472D-AE14-3212B0060D7B}"/>
          </ac:spMkLst>
        </pc:spChg>
      </pc:sldChg>
      <pc:sldChg chg="modSp ord modNotes">
        <pc:chgData name="Manuela Pichler" userId="07a841c1-49c8-4352-a8c3-3a0d96cf9a08" providerId="ADAL" clId="{0941F924-3F24-4714-990E-9A8C08AAED65}" dt="2020-11-27T13:03:29.798" v="402"/>
        <pc:sldMkLst>
          <pc:docMk/>
          <pc:sldMk cId="775731749" sldId="2076137618"/>
        </pc:sldMkLst>
        <pc:spChg chg="mod">
          <ac:chgData name="Manuela Pichler" userId="07a841c1-49c8-4352-a8c3-3a0d96cf9a08" providerId="ADAL" clId="{0941F924-3F24-4714-990E-9A8C08AAED65}" dt="2020-11-27T12:53:06.877" v="273"/>
          <ac:spMkLst>
            <pc:docMk/>
            <pc:sldMk cId="775731749" sldId="2076137618"/>
            <ac:spMk id="2" creationId="{AB69124B-8E42-474B-AB1E-BA11DB447664}"/>
          </ac:spMkLst>
        </pc:spChg>
      </pc:sldChg>
      <pc:sldChg chg="modSp add mod">
        <pc:chgData name="Manuela Pichler" userId="07a841c1-49c8-4352-a8c3-3a0d96cf9a08" providerId="ADAL" clId="{0941F924-3F24-4714-990E-9A8C08AAED65}" dt="2020-11-27T13:13:40.499" v="602" actId="207"/>
        <pc:sldMkLst>
          <pc:docMk/>
          <pc:sldMk cId="1152724275" sldId="2076137622"/>
        </pc:sldMkLst>
        <pc:spChg chg="mod">
          <ac:chgData name="Manuela Pichler" userId="07a841c1-49c8-4352-a8c3-3a0d96cf9a08" providerId="ADAL" clId="{0941F924-3F24-4714-990E-9A8C08AAED65}" dt="2020-11-27T13:13:40.499" v="602" actId="207"/>
          <ac:spMkLst>
            <pc:docMk/>
            <pc:sldMk cId="1152724275" sldId="2076137622"/>
            <ac:spMk id="99" creationId="{2D3CF993-D1B3-409E-93C5-60FD6D485760}"/>
          </ac:spMkLst>
        </pc:spChg>
      </pc:sldChg>
      <pc:sldChg chg="modSp add mod">
        <pc:chgData name="Manuela Pichler" userId="07a841c1-49c8-4352-a8c3-3a0d96cf9a08" providerId="ADAL" clId="{0941F924-3F24-4714-990E-9A8C08AAED65}" dt="2020-11-27T13:13:36.492" v="601" actId="207"/>
        <pc:sldMkLst>
          <pc:docMk/>
          <pc:sldMk cId="2803517050" sldId="2076137624"/>
        </pc:sldMkLst>
        <pc:spChg chg="mod">
          <ac:chgData name="Manuela Pichler" userId="07a841c1-49c8-4352-a8c3-3a0d96cf9a08" providerId="ADAL" clId="{0941F924-3F24-4714-990E-9A8C08AAED65}" dt="2020-11-27T13:13:36.492" v="601" actId="207"/>
          <ac:spMkLst>
            <pc:docMk/>
            <pc:sldMk cId="2803517050" sldId="2076137624"/>
            <ac:spMk id="2" creationId="{C70F6843-0985-4803-A810-7F14F43CE5FE}"/>
          </ac:spMkLst>
        </pc:spChg>
        <pc:spChg chg="mod">
          <ac:chgData name="Manuela Pichler" userId="07a841c1-49c8-4352-a8c3-3a0d96cf9a08" providerId="ADAL" clId="{0941F924-3F24-4714-990E-9A8C08AAED65}" dt="2020-11-27T13:06:24.017" v="440" actId="207"/>
          <ac:spMkLst>
            <pc:docMk/>
            <pc:sldMk cId="2803517050" sldId="2076137624"/>
            <ac:spMk id="12" creationId="{9CE2512A-702D-40E6-BBEC-34CF09124109}"/>
          </ac:spMkLst>
        </pc:spChg>
        <pc:spChg chg="mod">
          <ac:chgData name="Manuela Pichler" userId="07a841c1-49c8-4352-a8c3-3a0d96cf9a08" providerId="ADAL" clId="{0941F924-3F24-4714-990E-9A8C08AAED65}" dt="2020-11-27T13:06:24.017" v="440" actId="207"/>
          <ac:spMkLst>
            <pc:docMk/>
            <pc:sldMk cId="2803517050" sldId="2076137624"/>
            <ac:spMk id="13" creationId="{1A21C49F-E236-4CDC-9D1E-3D6650A94E8E}"/>
          </ac:spMkLst>
        </pc:spChg>
        <pc:spChg chg="mod">
          <ac:chgData name="Manuela Pichler" userId="07a841c1-49c8-4352-a8c3-3a0d96cf9a08" providerId="ADAL" clId="{0941F924-3F24-4714-990E-9A8C08AAED65}" dt="2020-11-27T13:06:24.017" v="440" actId="207"/>
          <ac:spMkLst>
            <pc:docMk/>
            <pc:sldMk cId="2803517050" sldId="2076137624"/>
            <ac:spMk id="22" creationId="{299DB4F4-37BF-4C6B-A42F-11E64856398D}"/>
          </ac:spMkLst>
        </pc:spChg>
        <pc:spChg chg="mod">
          <ac:chgData name="Manuela Pichler" userId="07a841c1-49c8-4352-a8c3-3a0d96cf9a08" providerId="ADAL" clId="{0941F924-3F24-4714-990E-9A8C08AAED65}" dt="2020-11-27T13:06:24.017" v="440" actId="207"/>
          <ac:spMkLst>
            <pc:docMk/>
            <pc:sldMk cId="2803517050" sldId="2076137624"/>
            <ac:spMk id="23" creationId="{2EF1BB70-04DF-4255-B496-A2F1998E031C}"/>
          </ac:spMkLst>
        </pc:spChg>
        <pc:spChg chg="mod">
          <ac:chgData name="Manuela Pichler" userId="07a841c1-49c8-4352-a8c3-3a0d96cf9a08" providerId="ADAL" clId="{0941F924-3F24-4714-990E-9A8C08AAED65}" dt="2020-11-27T13:06:24.017" v="440" actId="207"/>
          <ac:spMkLst>
            <pc:docMk/>
            <pc:sldMk cId="2803517050" sldId="2076137624"/>
            <ac:spMk id="27" creationId="{07ECF258-EAA2-44B1-B7AE-FB0AFF08E0EB}"/>
          </ac:spMkLst>
        </pc:spChg>
        <pc:spChg chg="mod">
          <ac:chgData name="Manuela Pichler" userId="07a841c1-49c8-4352-a8c3-3a0d96cf9a08" providerId="ADAL" clId="{0941F924-3F24-4714-990E-9A8C08AAED65}" dt="2020-11-27T13:06:24.017" v="440" actId="207"/>
          <ac:spMkLst>
            <pc:docMk/>
            <pc:sldMk cId="2803517050" sldId="2076137624"/>
            <ac:spMk id="28" creationId="{7E2C5B2A-74B5-41CD-866F-8238486F1EC6}"/>
          </ac:spMkLst>
        </pc:spChg>
        <pc:spChg chg="mod">
          <ac:chgData name="Manuela Pichler" userId="07a841c1-49c8-4352-a8c3-3a0d96cf9a08" providerId="ADAL" clId="{0941F924-3F24-4714-990E-9A8C08AAED65}" dt="2020-11-27T13:06:24.017" v="440" actId="207"/>
          <ac:spMkLst>
            <pc:docMk/>
            <pc:sldMk cId="2803517050" sldId="2076137624"/>
            <ac:spMk id="29" creationId="{BE007719-D087-4F58-938E-AD62D0F99D26}"/>
          </ac:spMkLst>
        </pc:spChg>
        <pc:spChg chg="mod">
          <ac:chgData name="Manuela Pichler" userId="07a841c1-49c8-4352-a8c3-3a0d96cf9a08" providerId="ADAL" clId="{0941F924-3F24-4714-990E-9A8C08AAED65}" dt="2020-11-27T13:06:24.017" v="440" actId="207"/>
          <ac:spMkLst>
            <pc:docMk/>
            <pc:sldMk cId="2803517050" sldId="2076137624"/>
            <ac:spMk id="31" creationId="{72A49C25-D556-41D0-9BD9-37460851F0CE}"/>
          </ac:spMkLst>
        </pc:spChg>
        <pc:spChg chg="mod">
          <ac:chgData name="Manuela Pichler" userId="07a841c1-49c8-4352-a8c3-3a0d96cf9a08" providerId="ADAL" clId="{0941F924-3F24-4714-990E-9A8C08AAED65}" dt="2020-11-27T13:06:24.017" v="440" actId="207"/>
          <ac:spMkLst>
            <pc:docMk/>
            <pc:sldMk cId="2803517050" sldId="2076137624"/>
            <ac:spMk id="32" creationId="{DC5858D5-134E-43E4-8F70-482E55FDD1D1}"/>
          </ac:spMkLst>
        </pc:spChg>
        <pc:spChg chg="mod">
          <ac:chgData name="Manuela Pichler" userId="07a841c1-49c8-4352-a8c3-3a0d96cf9a08" providerId="ADAL" clId="{0941F924-3F24-4714-990E-9A8C08AAED65}" dt="2020-11-27T13:06:24.017" v="440" actId="207"/>
          <ac:spMkLst>
            <pc:docMk/>
            <pc:sldMk cId="2803517050" sldId="2076137624"/>
            <ac:spMk id="33" creationId="{D233B1F6-A018-4284-90FA-8B967F70C0D7}"/>
          </ac:spMkLst>
        </pc:spChg>
        <pc:grpChg chg="mod">
          <ac:chgData name="Manuela Pichler" userId="07a841c1-49c8-4352-a8c3-3a0d96cf9a08" providerId="ADAL" clId="{0941F924-3F24-4714-990E-9A8C08AAED65}" dt="2020-11-27T13:06:24.017" v="440" actId="207"/>
          <ac:grpSpMkLst>
            <pc:docMk/>
            <pc:sldMk cId="2803517050" sldId="2076137624"/>
            <ac:grpSpMk id="10" creationId="{3AC914DA-4193-4B7F-995D-BD0E1E650DA0}"/>
          </ac:grpSpMkLst>
        </pc:grpChg>
        <pc:grpChg chg="mod">
          <ac:chgData name="Manuela Pichler" userId="07a841c1-49c8-4352-a8c3-3a0d96cf9a08" providerId="ADAL" clId="{0941F924-3F24-4714-990E-9A8C08AAED65}" dt="2020-11-27T13:06:24.017" v="440" actId="207"/>
          <ac:grpSpMkLst>
            <pc:docMk/>
            <pc:sldMk cId="2803517050" sldId="2076137624"/>
            <ac:grpSpMk id="20" creationId="{FA84EDD7-EC41-49AA-82EB-21A6C5378C7D}"/>
          </ac:grpSpMkLst>
        </pc:grpChg>
        <pc:grpChg chg="mod">
          <ac:chgData name="Manuela Pichler" userId="07a841c1-49c8-4352-a8c3-3a0d96cf9a08" providerId="ADAL" clId="{0941F924-3F24-4714-990E-9A8C08AAED65}" dt="2020-11-27T13:06:24.017" v="440" actId="207"/>
          <ac:grpSpMkLst>
            <pc:docMk/>
            <pc:sldMk cId="2803517050" sldId="2076137624"/>
            <ac:grpSpMk id="25" creationId="{D2F0BD98-6DE6-4ECD-9E21-3107F0949929}"/>
          </ac:grpSpMkLst>
        </pc:grpChg>
        <pc:grpChg chg="mod">
          <ac:chgData name="Manuela Pichler" userId="07a841c1-49c8-4352-a8c3-3a0d96cf9a08" providerId="ADAL" clId="{0941F924-3F24-4714-990E-9A8C08AAED65}" dt="2020-11-27T13:06:24.017" v="440" actId="207"/>
          <ac:grpSpMkLst>
            <pc:docMk/>
            <pc:sldMk cId="2803517050" sldId="2076137624"/>
            <ac:grpSpMk id="30" creationId="{FED4AF0E-ED9C-4351-95C0-30170DAEA3AC}"/>
          </ac:grpSpMkLst>
        </pc:grpChg>
        <pc:grpChg chg="mod">
          <ac:chgData name="Manuela Pichler" userId="07a841c1-49c8-4352-a8c3-3a0d96cf9a08" providerId="ADAL" clId="{0941F924-3F24-4714-990E-9A8C08AAED65}" dt="2020-11-27T13:06:24.017" v="440" actId="207"/>
          <ac:grpSpMkLst>
            <pc:docMk/>
            <pc:sldMk cId="2803517050" sldId="2076137624"/>
            <ac:grpSpMk id="38" creationId="{9DA6A549-09E7-4A42-B422-9F6775C8DF38}"/>
          </ac:grpSpMkLst>
        </pc:grpChg>
        <pc:grpChg chg="mod">
          <ac:chgData name="Manuela Pichler" userId="07a841c1-49c8-4352-a8c3-3a0d96cf9a08" providerId="ADAL" clId="{0941F924-3F24-4714-990E-9A8C08AAED65}" dt="2020-11-27T13:06:24.017" v="440" actId="207"/>
          <ac:grpSpMkLst>
            <pc:docMk/>
            <pc:sldMk cId="2803517050" sldId="2076137624"/>
            <ac:grpSpMk id="39" creationId="{56896DCD-6701-4F47-ABC5-8F929440FF98}"/>
          </ac:grpSpMkLst>
        </pc:grpChg>
        <pc:grpChg chg="mod">
          <ac:chgData name="Manuela Pichler" userId="07a841c1-49c8-4352-a8c3-3a0d96cf9a08" providerId="ADAL" clId="{0941F924-3F24-4714-990E-9A8C08AAED65}" dt="2020-11-27T13:06:24.017" v="440" actId="207"/>
          <ac:grpSpMkLst>
            <pc:docMk/>
            <pc:sldMk cId="2803517050" sldId="2076137624"/>
            <ac:grpSpMk id="40" creationId="{3A0D3469-2E92-4D87-BDAD-772D7BAC19EB}"/>
          </ac:grpSpMkLst>
        </pc:grpChg>
        <pc:picChg chg="mod">
          <ac:chgData name="Manuela Pichler" userId="07a841c1-49c8-4352-a8c3-3a0d96cf9a08" providerId="ADAL" clId="{0941F924-3F24-4714-990E-9A8C08AAED65}" dt="2020-11-27T13:06:24.017" v="440" actId="207"/>
          <ac:picMkLst>
            <pc:docMk/>
            <pc:sldMk cId="2803517050" sldId="2076137624"/>
            <ac:picMk id="37" creationId="{81CA0836-ED68-4B50-9B1D-D438263A1033}"/>
          </ac:picMkLst>
        </pc:picChg>
      </pc:sldChg>
      <pc:sldChg chg="add">
        <pc:chgData name="Manuela Pichler" userId="07a841c1-49c8-4352-a8c3-3a0d96cf9a08" providerId="ADAL" clId="{0941F924-3F24-4714-990E-9A8C08AAED65}" dt="2020-11-27T13:05:03.040" v="428"/>
        <pc:sldMkLst>
          <pc:docMk/>
          <pc:sldMk cId="3544644738" sldId="2076137627"/>
        </pc:sldMkLst>
      </pc:sldChg>
      <pc:sldChg chg="ord">
        <pc:chgData name="Manuela Pichler" userId="07a841c1-49c8-4352-a8c3-3a0d96cf9a08" providerId="ADAL" clId="{0941F924-3F24-4714-990E-9A8C08AAED65}" dt="2020-11-27T13:08:08.299" v="495"/>
        <pc:sldMkLst>
          <pc:docMk/>
          <pc:sldMk cId="2430152420" sldId="2076137632"/>
        </pc:sldMkLst>
      </pc:sldChg>
      <pc:sldChg chg="ord">
        <pc:chgData name="Manuela Pichler" userId="07a841c1-49c8-4352-a8c3-3a0d96cf9a08" providerId="ADAL" clId="{0941F924-3F24-4714-990E-9A8C08AAED65}" dt="2020-11-27T13:08:12.100" v="499"/>
        <pc:sldMkLst>
          <pc:docMk/>
          <pc:sldMk cId="1465320343" sldId="2076137633"/>
        </pc:sldMkLst>
      </pc:sldChg>
      <pc:sldChg chg="ord">
        <pc:chgData name="Manuela Pichler" userId="07a841c1-49c8-4352-a8c3-3a0d96cf9a08" providerId="ADAL" clId="{0941F924-3F24-4714-990E-9A8C08AAED65}" dt="2020-11-27T13:08:14.560" v="501"/>
        <pc:sldMkLst>
          <pc:docMk/>
          <pc:sldMk cId="1626968696" sldId="2076137634"/>
        </pc:sldMkLst>
      </pc:sldChg>
      <pc:sldChg chg="modSp del ord">
        <pc:chgData name="Manuela Pichler" userId="07a841c1-49c8-4352-a8c3-3a0d96cf9a08" providerId="ADAL" clId="{0941F924-3F24-4714-990E-9A8C08AAED65}" dt="2020-11-27T13:08:50.888" v="504" actId="47"/>
        <pc:sldMkLst>
          <pc:docMk/>
          <pc:sldMk cId="2688090662" sldId="2076137635"/>
        </pc:sldMkLst>
        <pc:spChg chg="mod">
          <ac:chgData name="Manuela Pichler" userId="07a841c1-49c8-4352-a8c3-3a0d96cf9a08" providerId="ADAL" clId="{0941F924-3F24-4714-990E-9A8C08AAED65}" dt="2020-11-27T12:53:06.877" v="273"/>
          <ac:spMkLst>
            <pc:docMk/>
            <pc:sldMk cId="2688090662" sldId="2076137635"/>
            <ac:spMk id="3" creationId="{00000000-0000-0000-0000-000000000000}"/>
          </ac:spMkLst>
        </pc:spChg>
        <pc:spChg chg="mod">
          <ac:chgData name="Manuela Pichler" userId="07a841c1-49c8-4352-a8c3-3a0d96cf9a08" providerId="ADAL" clId="{0941F924-3F24-4714-990E-9A8C08AAED65}" dt="2020-11-27T12:53:06.877" v="273"/>
          <ac:spMkLst>
            <pc:docMk/>
            <pc:sldMk cId="2688090662" sldId="2076137635"/>
            <ac:spMk id="17" creationId="{6F3E8874-7241-4977-BFF8-2F66A042E4BC}"/>
          </ac:spMkLst>
        </pc:spChg>
        <pc:spChg chg="mod">
          <ac:chgData name="Manuela Pichler" userId="07a841c1-49c8-4352-a8c3-3a0d96cf9a08" providerId="ADAL" clId="{0941F924-3F24-4714-990E-9A8C08AAED65}" dt="2020-11-27T12:53:06.877" v="273"/>
          <ac:spMkLst>
            <pc:docMk/>
            <pc:sldMk cId="2688090662" sldId="2076137635"/>
            <ac:spMk id="21" creationId="{2120C5A9-C830-4263-A0F2-E28031B2A0C0}"/>
          </ac:spMkLst>
        </pc:spChg>
      </pc:sldChg>
      <pc:sldChg chg="modSp mod ord modNotes">
        <pc:chgData name="Manuela Pichler" userId="07a841c1-49c8-4352-a8c3-3a0d96cf9a08" providerId="ADAL" clId="{0941F924-3F24-4714-990E-9A8C08AAED65}" dt="2020-11-27T13:13:17.192" v="598" actId="207"/>
        <pc:sldMkLst>
          <pc:docMk/>
          <pc:sldMk cId="1322682895" sldId="2076137637"/>
        </pc:sldMkLst>
        <pc:spChg chg="mod">
          <ac:chgData name="Manuela Pichler" userId="07a841c1-49c8-4352-a8c3-3a0d96cf9a08" providerId="ADAL" clId="{0941F924-3F24-4714-990E-9A8C08AAED65}" dt="2020-11-27T13:13:17.192" v="598" actId="207"/>
          <ac:spMkLst>
            <pc:docMk/>
            <pc:sldMk cId="1322682895" sldId="2076137637"/>
            <ac:spMk id="67" creationId="{9FAB1C5C-77D8-430B-9742-3103A49C9389}"/>
          </ac:spMkLst>
        </pc:spChg>
      </pc:sldChg>
      <pc:sldChg chg="modSp mod ord modNotes">
        <pc:chgData name="Manuela Pichler" userId="07a841c1-49c8-4352-a8c3-3a0d96cf9a08" providerId="ADAL" clId="{0941F924-3F24-4714-990E-9A8C08AAED65}" dt="2020-11-27T13:13:19.708" v="599" actId="207"/>
        <pc:sldMkLst>
          <pc:docMk/>
          <pc:sldMk cId="341860283" sldId="2076137639"/>
        </pc:sldMkLst>
        <pc:spChg chg="mod">
          <ac:chgData name="Manuela Pichler" userId="07a841c1-49c8-4352-a8c3-3a0d96cf9a08" providerId="ADAL" clId="{0941F924-3F24-4714-990E-9A8C08AAED65}" dt="2020-11-27T12:29:54.123" v="23"/>
          <ac:spMkLst>
            <pc:docMk/>
            <pc:sldMk cId="341860283" sldId="2076137639"/>
            <ac:spMk id="2" creationId="{D18B4E99-0906-4C33-B62A-DA857B90847B}"/>
          </ac:spMkLst>
        </pc:spChg>
        <pc:spChg chg="mod">
          <ac:chgData name="Manuela Pichler" userId="07a841c1-49c8-4352-a8c3-3a0d96cf9a08" providerId="ADAL" clId="{0941F924-3F24-4714-990E-9A8C08AAED65}" dt="2020-11-27T12:30:01.789" v="24"/>
          <ac:spMkLst>
            <pc:docMk/>
            <pc:sldMk cId="341860283" sldId="2076137639"/>
            <ac:spMk id="10" creationId="{38527623-1009-44F0-8E11-57E7D6D987B3}"/>
          </ac:spMkLst>
        </pc:spChg>
        <pc:spChg chg="mod">
          <ac:chgData name="Manuela Pichler" userId="07a841c1-49c8-4352-a8c3-3a0d96cf9a08" providerId="ADAL" clId="{0941F924-3F24-4714-990E-9A8C08AAED65}" dt="2020-11-27T13:13:19.708" v="599" actId="207"/>
          <ac:spMkLst>
            <pc:docMk/>
            <pc:sldMk cId="341860283" sldId="2076137639"/>
            <ac:spMk id="67" creationId="{9FAB1C5C-77D8-430B-9742-3103A49C9389}"/>
          </ac:spMkLst>
        </pc:spChg>
      </pc:sldChg>
      <pc:sldChg chg="modSp ord">
        <pc:chgData name="Manuela Pichler" userId="07a841c1-49c8-4352-a8c3-3a0d96cf9a08" providerId="ADAL" clId="{0941F924-3F24-4714-990E-9A8C08AAED65}" dt="2020-11-27T13:09:29.791" v="512"/>
        <pc:sldMkLst>
          <pc:docMk/>
          <pc:sldMk cId="416079826" sldId="2076137641"/>
        </pc:sldMkLst>
        <pc:spChg chg="mod">
          <ac:chgData name="Manuela Pichler" userId="07a841c1-49c8-4352-a8c3-3a0d96cf9a08" providerId="ADAL" clId="{0941F924-3F24-4714-990E-9A8C08AAED65}" dt="2020-11-27T12:53:06.877" v="273"/>
          <ac:spMkLst>
            <pc:docMk/>
            <pc:sldMk cId="416079826" sldId="2076137641"/>
            <ac:spMk id="3" creationId="{184E0B54-78B2-4DBC-A300-85E1C68A6F86}"/>
          </ac:spMkLst>
        </pc:spChg>
      </pc:sldChg>
      <pc:sldChg chg="del">
        <pc:chgData name="Manuela Pichler" userId="07a841c1-49c8-4352-a8c3-3a0d96cf9a08" providerId="ADAL" clId="{0941F924-3F24-4714-990E-9A8C08AAED65}" dt="2020-11-27T13:09:59.064" v="516" actId="47"/>
        <pc:sldMkLst>
          <pc:docMk/>
          <pc:sldMk cId="1194706639" sldId="2076137642"/>
        </pc:sldMkLst>
      </pc:sldChg>
      <pc:sldChg chg="del">
        <pc:chgData name="Manuela Pichler" userId="07a841c1-49c8-4352-a8c3-3a0d96cf9a08" providerId="ADAL" clId="{0941F924-3F24-4714-990E-9A8C08AAED65}" dt="2020-11-27T13:09:59.064" v="516" actId="47"/>
        <pc:sldMkLst>
          <pc:docMk/>
          <pc:sldMk cId="2474510760" sldId="2076137643"/>
        </pc:sldMkLst>
      </pc:sldChg>
      <pc:sldChg chg="add del">
        <pc:chgData name="Manuela Pichler" userId="07a841c1-49c8-4352-a8c3-3a0d96cf9a08" providerId="ADAL" clId="{0941F924-3F24-4714-990E-9A8C08AAED65}" dt="2020-11-27T12:47:38.444" v="214" actId="47"/>
        <pc:sldMkLst>
          <pc:docMk/>
          <pc:sldMk cId="3642120983" sldId="2076137647"/>
        </pc:sldMkLst>
      </pc:sldChg>
      <pc:sldChg chg="del">
        <pc:chgData name="Manuela Pichler" userId="07a841c1-49c8-4352-a8c3-3a0d96cf9a08" providerId="ADAL" clId="{0941F924-3F24-4714-990E-9A8C08AAED65}" dt="2020-11-27T12:38:09.064" v="76" actId="47"/>
        <pc:sldMkLst>
          <pc:docMk/>
          <pc:sldMk cId="1352860513" sldId="2076137650"/>
        </pc:sldMkLst>
      </pc:sldChg>
      <pc:sldChg chg="modSp add del mod">
        <pc:chgData name="Manuela Pichler" userId="07a841c1-49c8-4352-a8c3-3a0d96cf9a08" providerId="ADAL" clId="{0941F924-3F24-4714-990E-9A8C08AAED65}" dt="2020-11-27T13:11:12.804" v="524" actId="207"/>
        <pc:sldMkLst>
          <pc:docMk/>
          <pc:sldMk cId="4234859191" sldId="2076137652"/>
        </pc:sldMkLst>
        <pc:spChg chg="mod">
          <ac:chgData name="Manuela Pichler" userId="07a841c1-49c8-4352-a8c3-3a0d96cf9a08" providerId="ADAL" clId="{0941F924-3F24-4714-990E-9A8C08AAED65}" dt="2020-11-27T13:11:12.804" v="524" actId="207"/>
          <ac:spMkLst>
            <pc:docMk/>
            <pc:sldMk cId="4234859191" sldId="2076137652"/>
            <ac:spMk id="64" creationId="{50006628-C159-48FF-AAFC-486532D1E677}"/>
          </ac:spMkLst>
        </pc:spChg>
      </pc:sldChg>
      <pc:sldChg chg="del">
        <pc:chgData name="Manuela Pichler" userId="07a841c1-49c8-4352-a8c3-3a0d96cf9a08" providerId="ADAL" clId="{0941F924-3F24-4714-990E-9A8C08AAED65}" dt="2020-11-27T13:01:31.377" v="368" actId="47"/>
        <pc:sldMkLst>
          <pc:docMk/>
          <pc:sldMk cId="2892899978" sldId="2076137653"/>
        </pc:sldMkLst>
      </pc:sldChg>
      <pc:sldChg chg="del">
        <pc:chgData name="Manuela Pichler" userId="07a841c1-49c8-4352-a8c3-3a0d96cf9a08" providerId="ADAL" clId="{0941F924-3F24-4714-990E-9A8C08AAED65}" dt="2020-11-27T13:01:31.377" v="368" actId="47"/>
        <pc:sldMkLst>
          <pc:docMk/>
          <pc:sldMk cId="4081137852" sldId="2076137656"/>
        </pc:sldMkLst>
      </pc:sldChg>
      <pc:sldChg chg="add del">
        <pc:chgData name="Manuela Pichler" userId="07a841c1-49c8-4352-a8c3-3a0d96cf9a08" providerId="ADAL" clId="{0941F924-3F24-4714-990E-9A8C08AAED65}" dt="2020-11-27T12:51:57.368" v="261"/>
        <pc:sldMkLst>
          <pc:docMk/>
          <pc:sldMk cId="168635367" sldId="2076137657"/>
        </pc:sldMkLst>
      </pc:sldChg>
      <pc:sldChg chg="modSp add del mod modNotes">
        <pc:chgData name="Manuela Pichler" userId="07a841c1-49c8-4352-a8c3-3a0d96cf9a08" providerId="ADAL" clId="{0941F924-3F24-4714-990E-9A8C08AAED65}" dt="2020-11-27T13:11:19.481" v="526" actId="207"/>
        <pc:sldMkLst>
          <pc:docMk/>
          <pc:sldMk cId="1542613748" sldId="2076137658"/>
        </pc:sldMkLst>
        <pc:spChg chg="mod">
          <ac:chgData name="Manuela Pichler" userId="07a841c1-49c8-4352-a8c3-3a0d96cf9a08" providerId="ADAL" clId="{0941F924-3F24-4714-990E-9A8C08AAED65}" dt="2020-11-27T13:11:16.021" v="525" actId="207"/>
          <ac:spMkLst>
            <pc:docMk/>
            <pc:sldMk cId="1542613748" sldId="2076137658"/>
            <ac:spMk id="17" creationId="{4AB03C95-CCEA-4189-88D0-F43CC6695674}"/>
          </ac:spMkLst>
        </pc:spChg>
        <pc:spChg chg="mod">
          <ac:chgData name="Manuela Pichler" userId="07a841c1-49c8-4352-a8c3-3a0d96cf9a08" providerId="ADAL" clId="{0941F924-3F24-4714-990E-9A8C08AAED65}" dt="2020-11-27T13:11:16.021" v="525" actId="207"/>
          <ac:spMkLst>
            <pc:docMk/>
            <pc:sldMk cId="1542613748" sldId="2076137658"/>
            <ac:spMk id="18" creationId="{C158B356-E516-41AF-AE67-5CBEE6072EB3}"/>
          </ac:spMkLst>
        </pc:spChg>
        <pc:grpChg chg="mod">
          <ac:chgData name="Manuela Pichler" userId="07a841c1-49c8-4352-a8c3-3a0d96cf9a08" providerId="ADAL" clId="{0941F924-3F24-4714-990E-9A8C08AAED65}" dt="2020-11-27T13:11:16.021" v="525" actId="207"/>
          <ac:grpSpMkLst>
            <pc:docMk/>
            <pc:sldMk cId="1542613748" sldId="2076137658"/>
            <ac:grpSpMk id="5" creationId="{A41356D6-B4CD-4DDA-9FE6-440DFF317AB5}"/>
          </ac:grpSpMkLst>
        </pc:grpChg>
        <pc:graphicFrameChg chg="modGraphic">
          <ac:chgData name="Manuela Pichler" userId="07a841c1-49c8-4352-a8c3-3a0d96cf9a08" providerId="ADAL" clId="{0941F924-3F24-4714-990E-9A8C08AAED65}" dt="2020-11-27T13:11:19.481" v="526" actId="207"/>
          <ac:graphicFrameMkLst>
            <pc:docMk/>
            <pc:sldMk cId="1542613748" sldId="2076137658"/>
            <ac:graphicFrameMk id="6" creationId="{A71CAEC4-1C73-450F-8B9D-DA977901DC2E}"/>
          </ac:graphicFrameMkLst>
        </pc:graphicFrameChg>
      </pc:sldChg>
      <pc:sldChg chg="add">
        <pc:chgData name="Manuela Pichler" userId="07a841c1-49c8-4352-a8c3-3a0d96cf9a08" providerId="ADAL" clId="{0941F924-3F24-4714-990E-9A8C08AAED65}" dt="2020-11-27T13:09:19.875" v="508"/>
        <pc:sldMkLst>
          <pc:docMk/>
          <pc:sldMk cId="2083698042" sldId="2076137668"/>
        </pc:sldMkLst>
      </pc:sldChg>
      <pc:sldChg chg="add">
        <pc:chgData name="Manuela Pichler" userId="07a841c1-49c8-4352-a8c3-3a0d96cf9a08" providerId="ADAL" clId="{0941F924-3F24-4714-990E-9A8C08AAED65}" dt="2020-11-27T12:46:30.026" v="203"/>
        <pc:sldMkLst>
          <pc:docMk/>
          <pc:sldMk cId="3989348292" sldId="2076137674"/>
        </pc:sldMkLst>
      </pc:sldChg>
      <pc:sldChg chg="add del">
        <pc:chgData name="Manuela Pichler" userId="07a841c1-49c8-4352-a8c3-3a0d96cf9a08" providerId="ADAL" clId="{0941F924-3F24-4714-990E-9A8C08AAED65}" dt="2020-11-27T13:00:53.964" v="366"/>
        <pc:sldMkLst>
          <pc:docMk/>
          <pc:sldMk cId="1383211571" sldId="2076137676"/>
        </pc:sldMkLst>
      </pc:sldChg>
      <pc:sldChg chg="add del">
        <pc:chgData name="Manuela Pichler" userId="07a841c1-49c8-4352-a8c3-3a0d96cf9a08" providerId="ADAL" clId="{0941F924-3F24-4714-990E-9A8C08AAED65}" dt="2020-11-27T13:04:38.529" v="427"/>
        <pc:sldMkLst>
          <pc:docMk/>
          <pc:sldMk cId="3761227547" sldId="2076137678"/>
        </pc:sldMkLst>
      </pc:sldChg>
      <pc:sldChg chg="add del mod modShow">
        <pc:chgData name="Manuela Pichler" userId="07a841c1-49c8-4352-a8c3-3a0d96cf9a08" providerId="ADAL" clId="{0941F924-3F24-4714-990E-9A8C08AAED65}" dt="2020-11-27T13:08:01.149" v="492" actId="729"/>
        <pc:sldMkLst>
          <pc:docMk/>
          <pc:sldMk cId="3330015829" sldId="2076137680"/>
        </pc:sldMkLst>
      </pc:sldChg>
      <pc:sldChg chg="add">
        <pc:chgData name="Manuela Pichler" userId="07a841c1-49c8-4352-a8c3-3a0d96cf9a08" providerId="ADAL" clId="{0941F924-3F24-4714-990E-9A8C08AAED65}" dt="2020-11-27T12:42:24.911" v="111"/>
        <pc:sldMkLst>
          <pc:docMk/>
          <pc:sldMk cId="1698660607" sldId="2076137681"/>
        </pc:sldMkLst>
      </pc:sldChg>
      <pc:sldChg chg="modSp add del mod">
        <pc:chgData name="Manuela Pichler" userId="07a841c1-49c8-4352-a8c3-3a0d96cf9a08" providerId="ADAL" clId="{0941F924-3F24-4714-990E-9A8C08AAED65}" dt="2020-11-27T12:49:50.653" v="220" actId="47"/>
        <pc:sldMkLst>
          <pc:docMk/>
          <pc:sldMk cId="494735254" sldId="2076137682"/>
        </pc:sldMkLst>
        <pc:spChg chg="mod">
          <ac:chgData name="Manuela Pichler" userId="07a841c1-49c8-4352-a8c3-3a0d96cf9a08" providerId="ADAL" clId="{0941F924-3F24-4714-990E-9A8C08AAED65}" dt="2020-11-27T12:48:20.005" v="216"/>
          <ac:spMkLst>
            <pc:docMk/>
            <pc:sldMk cId="494735254" sldId="2076137682"/>
            <ac:spMk id="3" creationId="{33E5BC3C-641A-40FA-B08C-4E65518AA331}"/>
          </ac:spMkLst>
        </pc:spChg>
        <pc:spChg chg="mod">
          <ac:chgData name="Manuela Pichler" userId="07a841c1-49c8-4352-a8c3-3a0d96cf9a08" providerId="ADAL" clId="{0941F924-3F24-4714-990E-9A8C08AAED65}" dt="2020-11-27T12:49:25.205" v="219" actId="20577"/>
          <ac:spMkLst>
            <pc:docMk/>
            <pc:sldMk cId="494735254" sldId="2076137682"/>
            <ac:spMk id="13" creationId="{4C93D335-B207-457E-A6F7-61819169CAD9}"/>
          </ac:spMkLst>
        </pc:spChg>
      </pc:sldChg>
      <pc:sldChg chg="add del">
        <pc:chgData name="Manuela Pichler" userId="07a841c1-49c8-4352-a8c3-3a0d96cf9a08" providerId="ADAL" clId="{0941F924-3F24-4714-990E-9A8C08AAED65}" dt="2020-11-27T12:49:50.653" v="220" actId="47"/>
        <pc:sldMkLst>
          <pc:docMk/>
          <pc:sldMk cId="2946235939" sldId="2076137683"/>
        </pc:sldMkLst>
      </pc:sldChg>
      <pc:sldChg chg="add del">
        <pc:chgData name="Manuela Pichler" userId="07a841c1-49c8-4352-a8c3-3a0d96cf9a08" providerId="ADAL" clId="{0941F924-3F24-4714-990E-9A8C08AAED65}" dt="2020-11-27T12:49:50.653" v="220" actId="47"/>
        <pc:sldMkLst>
          <pc:docMk/>
          <pc:sldMk cId="337179601" sldId="2076137684"/>
        </pc:sldMkLst>
      </pc:sldChg>
      <pc:sldChg chg="add del">
        <pc:chgData name="Manuela Pichler" userId="07a841c1-49c8-4352-a8c3-3a0d96cf9a08" providerId="ADAL" clId="{0941F924-3F24-4714-990E-9A8C08AAED65}" dt="2020-11-27T12:49:50.653" v="220" actId="47"/>
        <pc:sldMkLst>
          <pc:docMk/>
          <pc:sldMk cId="3165239143" sldId="2076137685"/>
        </pc:sldMkLst>
      </pc:sldChg>
      <pc:sldChg chg="add del">
        <pc:chgData name="Manuela Pichler" userId="07a841c1-49c8-4352-a8c3-3a0d96cf9a08" providerId="ADAL" clId="{0941F924-3F24-4714-990E-9A8C08AAED65}" dt="2020-11-27T12:49:50.653" v="220" actId="47"/>
        <pc:sldMkLst>
          <pc:docMk/>
          <pc:sldMk cId="1040184031" sldId="2076137686"/>
        </pc:sldMkLst>
      </pc:sldChg>
      <pc:sldChg chg="add del">
        <pc:chgData name="Manuela Pichler" userId="07a841c1-49c8-4352-a8c3-3a0d96cf9a08" providerId="ADAL" clId="{0941F924-3F24-4714-990E-9A8C08AAED65}" dt="2020-11-27T12:51:08.225" v="233" actId="47"/>
        <pc:sldMkLst>
          <pc:docMk/>
          <pc:sldMk cId="1768550632" sldId="2076137687"/>
        </pc:sldMkLst>
      </pc:sldChg>
      <pc:sldChg chg="modSp add del">
        <pc:chgData name="Manuela Pichler" userId="07a841c1-49c8-4352-a8c3-3a0d96cf9a08" providerId="ADAL" clId="{0941F924-3F24-4714-990E-9A8C08AAED65}" dt="2020-11-27T12:51:16.969" v="234" actId="47"/>
        <pc:sldMkLst>
          <pc:docMk/>
          <pc:sldMk cId="1823441579" sldId="2076137688"/>
        </pc:sldMkLst>
        <pc:picChg chg="mod">
          <ac:chgData name="Manuela Pichler" userId="07a841c1-49c8-4352-a8c3-3a0d96cf9a08" providerId="ADAL" clId="{0941F924-3F24-4714-990E-9A8C08AAED65}" dt="2020-11-27T12:50:34.825" v="227"/>
          <ac:picMkLst>
            <pc:docMk/>
            <pc:sldMk cId="1823441579" sldId="2076137688"/>
            <ac:picMk id="18" creationId="{D2A2F5CC-9ABD-406D-B614-6A0536F5D42D}"/>
          </ac:picMkLst>
        </pc:picChg>
      </pc:sldChg>
      <pc:sldChg chg="modSp add mod">
        <pc:chgData name="Manuela Pichler" userId="07a841c1-49c8-4352-a8c3-3a0d96cf9a08" providerId="ADAL" clId="{0941F924-3F24-4714-990E-9A8C08AAED65}" dt="2020-11-27T12:58:28.697" v="322" actId="20577"/>
        <pc:sldMkLst>
          <pc:docMk/>
          <pc:sldMk cId="2987151236" sldId="2076137694"/>
        </pc:sldMkLst>
        <pc:spChg chg="mod">
          <ac:chgData name="Manuela Pichler" userId="07a841c1-49c8-4352-a8c3-3a0d96cf9a08" providerId="ADAL" clId="{0941F924-3F24-4714-990E-9A8C08AAED65}" dt="2020-11-27T12:58:28.697" v="322" actId="20577"/>
          <ac:spMkLst>
            <pc:docMk/>
            <pc:sldMk cId="2987151236" sldId="2076137694"/>
            <ac:spMk id="4" creationId="{DEB25907-A188-4002-A0A2-D8DC8BFAF1FC}"/>
          </ac:spMkLst>
        </pc:spChg>
      </pc:sldChg>
      <pc:sldChg chg="del ord">
        <pc:chgData name="Manuela Pichler" userId="07a841c1-49c8-4352-a8c3-3a0d96cf9a08" providerId="ADAL" clId="{0941F924-3F24-4714-990E-9A8C08AAED65}" dt="2020-11-27T13:07:05.683" v="455" actId="47"/>
        <pc:sldMkLst>
          <pc:docMk/>
          <pc:sldMk cId="1972666926" sldId="2076137784"/>
        </pc:sldMkLst>
      </pc:sldChg>
      <pc:sldChg chg="del">
        <pc:chgData name="Manuela Pichler" userId="07a841c1-49c8-4352-a8c3-3a0d96cf9a08" providerId="ADAL" clId="{0941F924-3F24-4714-990E-9A8C08AAED65}" dt="2020-11-27T12:41:42.091" v="109" actId="47"/>
        <pc:sldMkLst>
          <pc:docMk/>
          <pc:sldMk cId="1703197486" sldId="2076137785"/>
        </pc:sldMkLst>
      </pc:sldChg>
      <pc:sldChg chg="modSp">
        <pc:chgData name="Manuela Pichler" userId="07a841c1-49c8-4352-a8c3-3a0d96cf9a08" providerId="ADAL" clId="{0941F924-3F24-4714-990E-9A8C08AAED65}" dt="2020-11-27T12:48:20.005" v="216"/>
        <pc:sldMkLst>
          <pc:docMk/>
          <pc:sldMk cId="3543312680" sldId="2076137868"/>
        </pc:sldMkLst>
        <pc:spChg chg="mod">
          <ac:chgData name="Manuela Pichler" userId="07a841c1-49c8-4352-a8c3-3a0d96cf9a08" providerId="ADAL" clId="{0941F924-3F24-4714-990E-9A8C08AAED65}" dt="2020-11-27T12:48:20.005" v="216"/>
          <ac:spMkLst>
            <pc:docMk/>
            <pc:sldMk cId="3543312680" sldId="2076137868"/>
            <ac:spMk id="7" creationId="{187D0945-1A96-6644-8AB0-35A8E493A4BE}"/>
          </ac:spMkLst>
        </pc:spChg>
      </pc:sldChg>
      <pc:sldChg chg="del">
        <pc:chgData name="Manuela Pichler" userId="07a841c1-49c8-4352-a8c3-3a0d96cf9a08" providerId="ADAL" clId="{0941F924-3F24-4714-990E-9A8C08AAED65}" dt="2020-11-27T12:39:37.184" v="82" actId="47"/>
        <pc:sldMkLst>
          <pc:docMk/>
          <pc:sldMk cId="1777779370" sldId="2076137869"/>
        </pc:sldMkLst>
      </pc:sldChg>
      <pc:sldChg chg="modSp mod">
        <pc:chgData name="Manuela Pichler" userId="07a841c1-49c8-4352-a8c3-3a0d96cf9a08" providerId="ADAL" clId="{0941F924-3F24-4714-990E-9A8C08AAED65}" dt="2020-11-27T12:53:06.877" v="273"/>
        <pc:sldMkLst>
          <pc:docMk/>
          <pc:sldMk cId="855816101" sldId="2076137876"/>
        </pc:sldMkLst>
        <pc:spChg chg="mod">
          <ac:chgData name="Manuela Pichler" userId="07a841c1-49c8-4352-a8c3-3a0d96cf9a08" providerId="ADAL" clId="{0941F924-3F24-4714-990E-9A8C08AAED65}" dt="2020-11-27T12:53:06.877" v="273"/>
          <ac:spMkLst>
            <pc:docMk/>
            <pc:sldMk cId="855816101" sldId="2076137876"/>
            <ac:spMk id="2" creationId="{81F079E9-1D82-4101-A4DA-7C90B36D58A1}"/>
          </ac:spMkLst>
        </pc:spChg>
        <pc:picChg chg="mod">
          <ac:chgData name="Manuela Pichler" userId="07a841c1-49c8-4352-a8c3-3a0d96cf9a08" providerId="ADAL" clId="{0941F924-3F24-4714-990E-9A8C08AAED65}" dt="2020-11-27T12:52:31.612" v="267" actId="14100"/>
          <ac:picMkLst>
            <pc:docMk/>
            <pc:sldMk cId="855816101" sldId="2076137876"/>
            <ac:picMk id="4" creationId="{2A53AAA5-4BC2-4332-8735-AE395227FA9D}"/>
          </ac:picMkLst>
        </pc:picChg>
      </pc:sldChg>
      <pc:sldChg chg="modSp del">
        <pc:chgData name="Manuela Pichler" userId="07a841c1-49c8-4352-a8c3-3a0d96cf9a08" providerId="ADAL" clId="{0941F924-3F24-4714-990E-9A8C08AAED65}" dt="2020-11-27T13:01:31.377" v="368" actId="47"/>
        <pc:sldMkLst>
          <pc:docMk/>
          <pc:sldMk cId="2162861811" sldId="2076137877"/>
        </pc:sldMkLst>
        <pc:spChg chg="mod">
          <ac:chgData name="Manuela Pichler" userId="07a841c1-49c8-4352-a8c3-3a0d96cf9a08" providerId="ADAL" clId="{0941F924-3F24-4714-990E-9A8C08AAED65}" dt="2020-11-27T12:53:06.877" v="273"/>
          <ac:spMkLst>
            <pc:docMk/>
            <pc:sldMk cId="2162861811" sldId="2076137877"/>
            <ac:spMk id="2" creationId="{81F079E9-1D82-4101-A4DA-7C90B36D58A1}"/>
          </ac:spMkLst>
        </pc:spChg>
      </pc:sldChg>
      <pc:sldChg chg="modSp ord">
        <pc:chgData name="Manuela Pichler" userId="07a841c1-49c8-4352-a8c3-3a0d96cf9a08" providerId="ADAL" clId="{0941F924-3F24-4714-990E-9A8C08AAED65}" dt="2020-11-27T13:04:31.704" v="424"/>
        <pc:sldMkLst>
          <pc:docMk/>
          <pc:sldMk cId="4150057531" sldId="2076137882"/>
        </pc:sldMkLst>
        <pc:spChg chg="mod">
          <ac:chgData name="Manuela Pichler" userId="07a841c1-49c8-4352-a8c3-3a0d96cf9a08" providerId="ADAL" clId="{0941F924-3F24-4714-990E-9A8C08AAED65}" dt="2020-11-27T12:53:06.877" v="273"/>
          <ac:spMkLst>
            <pc:docMk/>
            <pc:sldMk cId="4150057531" sldId="2076137882"/>
            <ac:spMk id="2" creationId="{D96C451D-F6A9-4F48-95AB-DFD37C889C8F}"/>
          </ac:spMkLst>
        </pc:spChg>
        <pc:spChg chg="mod">
          <ac:chgData name="Manuela Pichler" userId="07a841c1-49c8-4352-a8c3-3a0d96cf9a08" providerId="ADAL" clId="{0941F924-3F24-4714-990E-9A8C08AAED65}" dt="2020-11-27T12:48:20.005" v="216"/>
          <ac:spMkLst>
            <pc:docMk/>
            <pc:sldMk cId="4150057531" sldId="2076137882"/>
            <ac:spMk id="3" creationId="{0E1F14AF-B1BD-4117-9C99-3239E7CEF792}"/>
          </ac:spMkLst>
        </pc:spChg>
      </pc:sldChg>
      <pc:sldChg chg="del">
        <pc:chgData name="Manuela Pichler" userId="07a841c1-49c8-4352-a8c3-3a0d96cf9a08" providerId="ADAL" clId="{0941F924-3F24-4714-990E-9A8C08AAED65}" dt="2020-11-27T12:40:23.440" v="103" actId="47"/>
        <pc:sldMkLst>
          <pc:docMk/>
          <pc:sldMk cId="1737721915" sldId="2076137926"/>
        </pc:sldMkLst>
      </pc:sldChg>
      <pc:sldChg chg="modSp">
        <pc:chgData name="Manuela Pichler" userId="07a841c1-49c8-4352-a8c3-3a0d96cf9a08" providerId="ADAL" clId="{0941F924-3F24-4714-990E-9A8C08AAED65}" dt="2020-11-27T12:53:06.877" v="273"/>
        <pc:sldMkLst>
          <pc:docMk/>
          <pc:sldMk cId="1155339065" sldId="2076137928"/>
        </pc:sldMkLst>
        <pc:spChg chg="mod">
          <ac:chgData name="Manuela Pichler" userId="07a841c1-49c8-4352-a8c3-3a0d96cf9a08" providerId="ADAL" clId="{0941F924-3F24-4714-990E-9A8C08AAED65}" dt="2020-11-27T12:53:06.877" v="273"/>
          <ac:spMkLst>
            <pc:docMk/>
            <pc:sldMk cId="1155339065" sldId="2076137928"/>
            <ac:spMk id="2" creationId="{1D35CC2E-2F8E-4D4A-9CB9-93C5529D3DC9}"/>
          </ac:spMkLst>
        </pc:spChg>
      </pc:sldChg>
      <pc:sldChg chg="addSp delSp modSp add mod">
        <pc:chgData name="Manuela Pichler" userId="07a841c1-49c8-4352-a8c3-3a0d96cf9a08" providerId="ADAL" clId="{0941F924-3F24-4714-990E-9A8C08AAED65}" dt="2020-11-27T13:13:00.210" v="595" actId="1076"/>
        <pc:sldMkLst>
          <pc:docMk/>
          <pc:sldMk cId="1380573680" sldId="2076138011"/>
        </pc:sldMkLst>
        <pc:spChg chg="del">
          <ac:chgData name="Manuela Pichler" userId="07a841c1-49c8-4352-a8c3-3a0d96cf9a08" providerId="ADAL" clId="{0941F924-3F24-4714-990E-9A8C08AAED65}" dt="2020-11-27T13:12:40.151" v="571" actId="478"/>
          <ac:spMkLst>
            <pc:docMk/>
            <pc:sldMk cId="1380573680" sldId="2076138011"/>
            <ac:spMk id="2" creationId="{EBF40E33-E87A-433F-B9DB-551A58AC2DB6}"/>
          </ac:spMkLst>
        </pc:spChg>
        <pc:spChg chg="del">
          <ac:chgData name="Manuela Pichler" userId="07a841c1-49c8-4352-a8c3-3a0d96cf9a08" providerId="ADAL" clId="{0941F924-3F24-4714-990E-9A8C08AAED65}" dt="2020-11-27T13:12:46.188" v="591" actId="478"/>
          <ac:spMkLst>
            <pc:docMk/>
            <pc:sldMk cId="1380573680" sldId="2076138011"/>
            <ac:spMk id="3" creationId="{D303B16D-3D55-45DF-BF9D-B68F4145FFAC}"/>
          </ac:spMkLst>
        </pc:spChg>
        <pc:spChg chg="del">
          <ac:chgData name="Manuela Pichler" userId="07a841c1-49c8-4352-a8c3-3a0d96cf9a08" providerId="ADAL" clId="{0941F924-3F24-4714-990E-9A8C08AAED65}" dt="2020-11-27T13:12:47.774" v="592" actId="478"/>
          <ac:spMkLst>
            <pc:docMk/>
            <pc:sldMk cId="1380573680" sldId="2076138011"/>
            <ac:spMk id="4" creationId="{AC8D858F-2E40-43E2-A8F4-C5D40BD318AF}"/>
          </ac:spMkLst>
        </pc:spChg>
        <pc:spChg chg="mod">
          <ac:chgData name="Manuela Pichler" userId="07a841c1-49c8-4352-a8c3-3a0d96cf9a08" providerId="ADAL" clId="{0941F924-3F24-4714-990E-9A8C08AAED65}" dt="2020-11-27T13:12:53.867" v="593" actId="1076"/>
          <ac:spMkLst>
            <pc:docMk/>
            <pc:sldMk cId="1380573680" sldId="2076138011"/>
            <ac:spMk id="5" creationId="{CAF9F0A0-5D15-477E-8BFD-E834194B822B}"/>
          </ac:spMkLst>
        </pc:spChg>
        <pc:spChg chg="add mod">
          <ac:chgData name="Manuela Pichler" userId="07a841c1-49c8-4352-a8c3-3a0d96cf9a08" providerId="ADAL" clId="{0941F924-3F24-4714-990E-9A8C08AAED65}" dt="2020-11-27T13:12:40.151" v="571" actId="478"/>
          <ac:spMkLst>
            <pc:docMk/>
            <pc:sldMk cId="1380573680" sldId="2076138011"/>
            <ac:spMk id="7" creationId="{E7F014EF-CB67-4193-A953-5B8A50D2772D}"/>
          </ac:spMkLst>
        </pc:spChg>
        <pc:spChg chg="mod">
          <ac:chgData name="Manuela Pichler" userId="07a841c1-49c8-4352-a8c3-3a0d96cf9a08" providerId="ADAL" clId="{0941F924-3F24-4714-990E-9A8C08AAED65}" dt="2020-11-27T13:12:40.923" v="572"/>
          <ac:spMkLst>
            <pc:docMk/>
            <pc:sldMk cId="1380573680" sldId="2076138011"/>
            <ac:spMk id="13" creationId="{36C51284-B3BF-48DA-95D1-9A56B2ABB911}"/>
          </ac:spMkLst>
        </pc:spChg>
        <pc:spChg chg="mod">
          <ac:chgData name="Manuela Pichler" userId="07a841c1-49c8-4352-a8c3-3a0d96cf9a08" providerId="ADAL" clId="{0941F924-3F24-4714-990E-9A8C08AAED65}" dt="2020-11-27T13:12:40.923" v="572"/>
          <ac:spMkLst>
            <pc:docMk/>
            <pc:sldMk cId="1380573680" sldId="2076138011"/>
            <ac:spMk id="14" creationId="{31C51517-F206-4DB7-A0E3-4ABE79E6A32A}"/>
          </ac:spMkLst>
        </pc:spChg>
        <pc:spChg chg="add mod">
          <ac:chgData name="Manuela Pichler" userId="07a841c1-49c8-4352-a8c3-3a0d96cf9a08" providerId="ADAL" clId="{0941F924-3F24-4714-990E-9A8C08AAED65}" dt="2020-11-27T13:12:43.831" v="590" actId="20577"/>
          <ac:spMkLst>
            <pc:docMk/>
            <pc:sldMk cId="1380573680" sldId="2076138011"/>
            <ac:spMk id="15" creationId="{D4D0C7DD-EC24-412C-8837-38428C5D8EA0}"/>
          </ac:spMkLst>
        </pc:spChg>
        <pc:grpChg chg="add mod">
          <ac:chgData name="Manuela Pichler" userId="07a841c1-49c8-4352-a8c3-3a0d96cf9a08" providerId="ADAL" clId="{0941F924-3F24-4714-990E-9A8C08AAED65}" dt="2020-11-27T13:12:40.923" v="572"/>
          <ac:grpSpMkLst>
            <pc:docMk/>
            <pc:sldMk cId="1380573680" sldId="2076138011"/>
            <ac:grpSpMk id="12" creationId="{6051B525-9A1E-45A1-B173-58B37044CDA7}"/>
          </ac:grpSpMkLst>
        </pc:grpChg>
        <pc:picChg chg="mod">
          <ac:chgData name="Manuela Pichler" userId="07a841c1-49c8-4352-a8c3-3a0d96cf9a08" providerId="ADAL" clId="{0941F924-3F24-4714-990E-9A8C08AAED65}" dt="2020-11-27T13:12:58.885" v="594" actId="1076"/>
          <ac:picMkLst>
            <pc:docMk/>
            <pc:sldMk cId="1380573680" sldId="2076138011"/>
            <ac:picMk id="33" creationId="{487AAC4A-CF7E-4AC5-8455-733A090FE9EC}"/>
          </ac:picMkLst>
        </pc:picChg>
        <pc:picChg chg="mod">
          <ac:chgData name="Manuela Pichler" userId="07a841c1-49c8-4352-a8c3-3a0d96cf9a08" providerId="ADAL" clId="{0941F924-3F24-4714-990E-9A8C08AAED65}" dt="2020-11-27T13:12:58.885" v="594" actId="1076"/>
          <ac:picMkLst>
            <pc:docMk/>
            <pc:sldMk cId="1380573680" sldId="2076138011"/>
            <ac:picMk id="35" creationId="{7AD3FBF7-B8A1-4AFB-A59B-CE5EB9FADC8D}"/>
          </ac:picMkLst>
        </pc:picChg>
        <pc:picChg chg="mod">
          <ac:chgData name="Manuela Pichler" userId="07a841c1-49c8-4352-a8c3-3a0d96cf9a08" providerId="ADAL" clId="{0941F924-3F24-4714-990E-9A8C08AAED65}" dt="2020-11-27T13:12:58.885" v="594" actId="1076"/>
          <ac:picMkLst>
            <pc:docMk/>
            <pc:sldMk cId="1380573680" sldId="2076138011"/>
            <ac:picMk id="38" creationId="{5764F4A1-D399-4B16-9BDD-48EB149150FF}"/>
          </ac:picMkLst>
        </pc:picChg>
        <pc:picChg chg="mod">
          <ac:chgData name="Manuela Pichler" userId="07a841c1-49c8-4352-a8c3-3a0d96cf9a08" providerId="ADAL" clId="{0941F924-3F24-4714-990E-9A8C08AAED65}" dt="2020-11-27T13:13:00.210" v="595" actId="1076"/>
          <ac:picMkLst>
            <pc:docMk/>
            <pc:sldMk cId="1380573680" sldId="2076138011"/>
            <ac:picMk id="1030" creationId="{0C146594-AADF-40EF-86C1-9FE66D9B7603}"/>
          </ac:picMkLst>
        </pc:picChg>
      </pc:sldChg>
      <pc:sldChg chg="addSp delSp modSp add mod">
        <pc:chgData name="Manuela Pichler" userId="07a841c1-49c8-4352-a8c3-3a0d96cf9a08" providerId="ADAL" clId="{0941F924-3F24-4714-990E-9A8C08AAED65}" dt="2020-11-27T13:12:35.044" v="570" actId="478"/>
        <pc:sldMkLst>
          <pc:docMk/>
          <pc:sldMk cId="1519455477" sldId="2076138019"/>
        </pc:sldMkLst>
        <pc:spChg chg="mod">
          <ac:chgData name="Manuela Pichler" userId="07a841c1-49c8-4352-a8c3-3a0d96cf9a08" providerId="ADAL" clId="{0941F924-3F24-4714-990E-9A8C08AAED65}" dt="2020-11-27T13:12:06.869" v="535" actId="21"/>
          <ac:spMkLst>
            <pc:docMk/>
            <pc:sldMk cId="1519455477" sldId="2076138019"/>
            <ac:spMk id="2" creationId="{EBF40E33-E87A-433F-B9DB-551A58AC2DB6}"/>
          </ac:spMkLst>
        </pc:spChg>
        <pc:spChg chg="add mod">
          <ac:chgData name="Manuela Pichler" userId="07a841c1-49c8-4352-a8c3-3a0d96cf9a08" providerId="ADAL" clId="{0941F924-3F24-4714-990E-9A8C08AAED65}" dt="2020-11-27T13:12:21.201" v="547" actId="404"/>
          <ac:spMkLst>
            <pc:docMk/>
            <pc:sldMk cId="1519455477" sldId="2076138019"/>
            <ac:spMk id="3" creationId="{2397B62A-C1BC-4E68-BF35-E8449264069C}"/>
          </ac:spMkLst>
        </pc:spChg>
        <pc:spChg chg="del">
          <ac:chgData name="Manuela Pichler" userId="07a841c1-49c8-4352-a8c3-3a0d96cf9a08" providerId="ADAL" clId="{0941F924-3F24-4714-990E-9A8C08AAED65}" dt="2020-11-27T13:11:44.767" v="530" actId="478"/>
          <ac:spMkLst>
            <pc:docMk/>
            <pc:sldMk cId="1519455477" sldId="2076138019"/>
            <ac:spMk id="8" creationId="{7ECDF490-C962-48DB-AB40-B48B8CDE3213}"/>
          </ac:spMkLst>
        </pc:spChg>
        <pc:spChg chg="del">
          <ac:chgData name="Manuela Pichler" userId="07a841c1-49c8-4352-a8c3-3a0d96cf9a08" providerId="ADAL" clId="{0941F924-3F24-4714-990E-9A8C08AAED65}" dt="2020-11-27T13:12:35.044" v="570" actId="478"/>
          <ac:spMkLst>
            <pc:docMk/>
            <pc:sldMk cId="1519455477" sldId="2076138019"/>
            <ac:spMk id="9" creationId="{F53AAF41-685F-442A-89E4-4C78D2C30126}"/>
          </ac:spMkLst>
        </pc:spChg>
        <pc:spChg chg="mod">
          <ac:chgData name="Manuela Pichler" userId="07a841c1-49c8-4352-a8c3-3a0d96cf9a08" providerId="ADAL" clId="{0941F924-3F24-4714-990E-9A8C08AAED65}" dt="2020-11-27T13:11:58.800" v="532"/>
          <ac:spMkLst>
            <pc:docMk/>
            <pc:sldMk cId="1519455477" sldId="2076138019"/>
            <ac:spMk id="16" creationId="{2ECD5B59-2E95-4274-8267-120D03C70682}"/>
          </ac:spMkLst>
        </pc:spChg>
        <pc:spChg chg="mod">
          <ac:chgData name="Manuela Pichler" userId="07a841c1-49c8-4352-a8c3-3a0d96cf9a08" providerId="ADAL" clId="{0941F924-3F24-4714-990E-9A8C08AAED65}" dt="2020-11-27T13:11:58.800" v="532"/>
          <ac:spMkLst>
            <pc:docMk/>
            <pc:sldMk cId="1519455477" sldId="2076138019"/>
            <ac:spMk id="17" creationId="{C09E0E5A-3F58-4DD0-9663-4828BF31E5BD}"/>
          </ac:spMkLst>
        </pc:spChg>
        <pc:grpChg chg="add mod">
          <ac:chgData name="Manuela Pichler" userId="07a841c1-49c8-4352-a8c3-3a0d96cf9a08" providerId="ADAL" clId="{0941F924-3F24-4714-990E-9A8C08AAED65}" dt="2020-11-27T13:12:17.623" v="545" actId="1076"/>
          <ac:grpSpMkLst>
            <pc:docMk/>
            <pc:sldMk cId="1519455477" sldId="2076138019"/>
            <ac:grpSpMk id="15" creationId="{73F18B4F-AA7A-4C02-BD5D-C49564F2CFDF}"/>
          </ac:grpSpMkLst>
        </pc:grpChg>
      </pc:sldChg>
      <pc:sldChg chg="addSp delSp modSp add mod">
        <pc:chgData name="Manuela Pichler" userId="07a841c1-49c8-4352-a8c3-3a0d96cf9a08" providerId="ADAL" clId="{0941F924-3F24-4714-990E-9A8C08AAED65}" dt="2020-11-27T13:12:32.953" v="569" actId="478"/>
        <pc:sldMkLst>
          <pc:docMk/>
          <pc:sldMk cId="2722499544" sldId="2076138020"/>
        </pc:sldMkLst>
        <pc:spChg chg="mod">
          <ac:chgData name="Manuela Pichler" userId="07a841c1-49c8-4352-a8c3-3a0d96cf9a08" providerId="ADAL" clId="{0941F924-3F24-4714-990E-9A8C08AAED65}" dt="2020-11-27T13:12:27.468" v="548" actId="6549"/>
          <ac:spMkLst>
            <pc:docMk/>
            <pc:sldMk cId="2722499544" sldId="2076138020"/>
            <ac:spMk id="2" creationId="{EBF40E33-E87A-433F-B9DB-551A58AC2DB6}"/>
          </ac:spMkLst>
        </pc:spChg>
        <pc:spChg chg="del">
          <ac:chgData name="Manuela Pichler" userId="07a841c1-49c8-4352-a8c3-3a0d96cf9a08" providerId="ADAL" clId="{0941F924-3F24-4714-990E-9A8C08AAED65}" dt="2020-11-27T13:11:50.061" v="531" actId="478"/>
          <ac:spMkLst>
            <pc:docMk/>
            <pc:sldMk cId="2722499544" sldId="2076138020"/>
            <ac:spMk id="8" creationId="{7ECDF490-C962-48DB-AB40-B48B8CDE3213}"/>
          </ac:spMkLst>
        </pc:spChg>
        <pc:spChg chg="del">
          <ac:chgData name="Manuela Pichler" userId="07a841c1-49c8-4352-a8c3-3a0d96cf9a08" providerId="ADAL" clId="{0941F924-3F24-4714-990E-9A8C08AAED65}" dt="2020-11-27T13:12:32.953" v="569" actId="478"/>
          <ac:spMkLst>
            <pc:docMk/>
            <pc:sldMk cId="2722499544" sldId="2076138020"/>
            <ac:spMk id="9" creationId="{F53AAF41-685F-442A-89E4-4C78D2C30126}"/>
          </ac:spMkLst>
        </pc:spChg>
        <pc:spChg chg="mod">
          <ac:chgData name="Manuela Pichler" userId="07a841c1-49c8-4352-a8c3-3a0d96cf9a08" providerId="ADAL" clId="{0941F924-3F24-4714-990E-9A8C08AAED65}" dt="2020-11-27T13:12:28.513" v="549"/>
          <ac:spMkLst>
            <pc:docMk/>
            <pc:sldMk cId="2722499544" sldId="2076138020"/>
            <ac:spMk id="16" creationId="{31AF6B47-3C3F-4F72-B1AF-736DEA7D8E0C}"/>
          </ac:spMkLst>
        </pc:spChg>
        <pc:spChg chg="mod">
          <ac:chgData name="Manuela Pichler" userId="07a841c1-49c8-4352-a8c3-3a0d96cf9a08" providerId="ADAL" clId="{0941F924-3F24-4714-990E-9A8C08AAED65}" dt="2020-11-27T13:12:28.513" v="549"/>
          <ac:spMkLst>
            <pc:docMk/>
            <pc:sldMk cId="2722499544" sldId="2076138020"/>
            <ac:spMk id="17" creationId="{3B2FA1E9-D21B-4D78-BDE7-FEBC55592C91}"/>
          </ac:spMkLst>
        </pc:spChg>
        <pc:spChg chg="add mod">
          <ac:chgData name="Manuela Pichler" userId="07a841c1-49c8-4352-a8c3-3a0d96cf9a08" providerId="ADAL" clId="{0941F924-3F24-4714-990E-9A8C08AAED65}" dt="2020-11-27T13:12:31.534" v="568" actId="20577"/>
          <ac:spMkLst>
            <pc:docMk/>
            <pc:sldMk cId="2722499544" sldId="2076138020"/>
            <ac:spMk id="18" creationId="{8E04F060-6885-4AC7-AEC5-FD0CD5B29C57}"/>
          </ac:spMkLst>
        </pc:spChg>
        <pc:grpChg chg="add mod">
          <ac:chgData name="Manuela Pichler" userId="07a841c1-49c8-4352-a8c3-3a0d96cf9a08" providerId="ADAL" clId="{0941F924-3F24-4714-990E-9A8C08AAED65}" dt="2020-11-27T13:12:28.513" v="549"/>
          <ac:grpSpMkLst>
            <pc:docMk/>
            <pc:sldMk cId="2722499544" sldId="2076138020"/>
            <ac:grpSpMk id="13" creationId="{2D5CC9B6-1708-4AE3-A1C8-DAB953035201}"/>
          </ac:grpSpMkLst>
        </pc:grpChg>
      </pc:sldChg>
      <pc:sldChg chg="add">
        <pc:chgData name="Manuela Pichler" userId="07a841c1-49c8-4352-a8c3-3a0d96cf9a08" providerId="ADAL" clId="{0941F924-3F24-4714-990E-9A8C08AAED65}" dt="2020-11-27T12:57:16.115" v="318"/>
        <pc:sldMkLst>
          <pc:docMk/>
          <pc:sldMk cId="4175329520" sldId="2076138021"/>
        </pc:sldMkLst>
      </pc:sldChg>
      <pc:sldChg chg="add del">
        <pc:chgData name="Manuela Pichler" userId="07a841c1-49c8-4352-a8c3-3a0d96cf9a08" providerId="ADAL" clId="{0941F924-3F24-4714-990E-9A8C08AAED65}" dt="2020-11-27T12:39:42.638" v="85"/>
        <pc:sldMkLst>
          <pc:docMk/>
          <pc:sldMk cId="3336041802" sldId="2076138028"/>
        </pc:sldMkLst>
      </pc:sldChg>
      <pc:sldChg chg="modSp add del modNotes">
        <pc:chgData name="Manuela Pichler" userId="07a841c1-49c8-4352-a8c3-3a0d96cf9a08" providerId="ADAL" clId="{0941F924-3F24-4714-990E-9A8C08AAED65}" dt="2020-11-27T12:53:06.877" v="273"/>
        <pc:sldMkLst>
          <pc:docMk/>
          <pc:sldMk cId="611887798" sldId="2076138031"/>
        </pc:sldMkLst>
        <pc:spChg chg="mod">
          <ac:chgData name="Manuela Pichler" userId="07a841c1-49c8-4352-a8c3-3a0d96cf9a08" providerId="ADAL" clId="{0941F924-3F24-4714-990E-9A8C08AAED65}" dt="2020-11-27T12:53:06.877" v="273"/>
          <ac:spMkLst>
            <pc:docMk/>
            <pc:sldMk cId="611887798" sldId="2076138031"/>
            <ac:spMk id="2" creationId="{786E0572-D26F-42A5-A586-C1F5BA9BF6DE}"/>
          </ac:spMkLst>
        </pc:spChg>
      </pc:sldChg>
      <pc:sldChg chg="modSp add mod">
        <pc:chgData name="Manuela Pichler" userId="07a841c1-49c8-4352-a8c3-3a0d96cf9a08" providerId="ADAL" clId="{0941F924-3F24-4714-990E-9A8C08AAED65}" dt="2020-11-27T12:39:55.077" v="98" actId="20577"/>
        <pc:sldMkLst>
          <pc:docMk/>
          <pc:sldMk cId="4087275967" sldId="2076138080"/>
        </pc:sldMkLst>
        <pc:spChg chg="mod">
          <ac:chgData name="Manuela Pichler" userId="07a841c1-49c8-4352-a8c3-3a0d96cf9a08" providerId="ADAL" clId="{0941F924-3F24-4714-990E-9A8C08AAED65}" dt="2020-11-27T12:39:55.077" v="98" actId="20577"/>
          <ac:spMkLst>
            <pc:docMk/>
            <pc:sldMk cId="4087275967" sldId="2076138080"/>
            <ac:spMk id="192" creationId="{5E1E1D82-7BAB-463D-81F6-0CE31122D85C}"/>
          </ac:spMkLst>
        </pc:spChg>
      </pc:sldChg>
      <pc:sldChg chg="modSp mod ord">
        <pc:chgData name="Manuela Pichler" userId="07a841c1-49c8-4352-a8c3-3a0d96cf9a08" providerId="ADAL" clId="{0941F924-3F24-4714-990E-9A8C08AAED65}" dt="2020-11-27T13:13:33.193" v="600" actId="207"/>
        <pc:sldMkLst>
          <pc:docMk/>
          <pc:sldMk cId="2133725747" sldId="2076138615"/>
        </pc:sldMkLst>
        <pc:spChg chg="mod">
          <ac:chgData name="Manuela Pichler" userId="07a841c1-49c8-4352-a8c3-3a0d96cf9a08" providerId="ADAL" clId="{0941F924-3F24-4714-990E-9A8C08AAED65}" dt="2020-11-27T13:13:33.193" v="600" actId="207"/>
          <ac:spMkLst>
            <pc:docMk/>
            <pc:sldMk cId="2133725747" sldId="2076138615"/>
            <ac:spMk id="9" creationId="{524214CE-99F5-4102-8FA3-DB12099E92FA}"/>
          </ac:spMkLst>
        </pc:spChg>
        <pc:spChg chg="mod">
          <ac:chgData name="Manuela Pichler" userId="07a841c1-49c8-4352-a8c3-3a0d96cf9a08" providerId="ADAL" clId="{0941F924-3F24-4714-990E-9A8C08AAED65}" dt="2020-11-27T13:05:45.605" v="433" actId="1076"/>
          <ac:spMkLst>
            <pc:docMk/>
            <pc:sldMk cId="2133725747" sldId="2076138615"/>
            <ac:spMk id="10" creationId="{779B4CF8-844D-4F39-9B62-528367899A56}"/>
          </ac:spMkLst>
        </pc:spChg>
        <pc:spChg chg="mod">
          <ac:chgData name="Manuela Pichler" userId="07a841c1-49c8-4352-a8c3-3a0d96cf9a08" providerId="ADAL" clId="{0941F924-3F24-4714-990E-9A8C08AAED65}" dt="2020-11-27T13:05:45.605" v="433" actId="1076"/>
          <ac:spMkLst>
            <pc:docMk/>
            <pc:sldMk cId="2133725747" sldId="2076138615"/>
            <ac:spMk id="11" creationId="{577CFAF5-0ECD-4EF5-BE27-CB7D6578909C}"/>
          </ac:spMkLst>
        </pc:spChg>
      </pc:sldChg>
      <pc:sldChg chg="modSp mod ord">
        <pc:chgData name="Manuela Pichler" userId="07a841c1-49c8-4352-a8c3-3a0d96cf9a08" providerId="ADAL" clId="{0941F924-3F24-4714-990E-9A8C08AAED65}" dt="2020-11-27T13:13:58.435" v="603" actId="1076"/>
        <pc:sldMkLst>
          <pc:docMk/>
          <pc:sldMk cId="812663480" sldId="2076138624"/>
        </pc:sldMkLst>
        <pc:spChg chg="mod">
          <ac:chgData name="Manuela Pichler" userId="07a841c1-49c8-4352-a8c3-3a0d96cf9a08" providerId="ADAL" clId="{0941F924-3F24-4714-990E-9A8C08AAED65}" dt="2020-11-27T13:13:58.435" v="603" actId="1076"/>
          <ac:spMkLst>
            <pc:docMk/>
            <pc:sldMk cId="812663480" sldId="2076138624"/>
            <ac:spMk id="20" creationId="{A02D4662-CC90-48E0-A134-1DBFC0E07F6D}"/>
          </ac:spMkLst>
        </pc:spChg>
      </pc:sldChg>
      <pc:sldChg chg="modSp ord">
        <pc:chgData name="Manuela Pichler" userId="07a841c1-49c8-4352-a8c3-3a0d96cf9a08" providerId="ADAL" clId="{0941F924-3F24-4714-990E-9A8C08AAED65}" dt="2020-11-27T13:06:52.235" v="450"/>
        <pc:sldMkLst>
          <pc:docMk/>
          <pc:sldMk cId="1741268550" sldId="2076138626"/>
        </pc:sldMkLst>
        <pc:spChg chg="mod">
          <ac:chgData name="Manuela Pichler" userId="07a841c1-49c8-4352-a8c3-3a0d96cf9a08" providerId="ADAL" clId="{0941F924-3F24-4714-990E-9A8C08AAED65}" dt="2020-11-27T12:53:06.877" v="273"/>
          <ac:spMkLst>
            <pc:docMk/>
            <pc:sldMk cId="1741268550" sldId="2076138626"/>
            <ac:spMk id="5" creationId="{684A4BEC-D2F5-406C-B181-4B0FD433C475}"/>
          </ac:spMkLst>
        </pc:spChg>
      </pc:sldChg>
      <pc:sldChg chg="modSp del modNotes">
        <pc:chgData name="Manuela Pichler" userId="07a841c1-49c8-4352-a8c3-3a0d96cf9a08" providerId="ADAL" clId="{0941F924-3F24-4714-990E-9A8C08AAED65}" dt="2020-11-27T13:01:23.838" v="367" actId="47"/>
        <pc:sldMkLst>
          <pc:docMk/>
          <pc:sldMk cId="2602694018" sldId="2076138627"/>
        </pc:sldMkLst>
        <pc:spChg chg="mod">
          <ac:chgData name="Manuela Pichler" userId="07a841c1-49c8-4352-a8c3-3a0d96cf9a08" providerId="ADAL" clId="{0941F924-3F24-4714-990E-9A8C08AAED65}" dt="2020-11-27T12:30:01.789" v="24"/>
          <ac:spMkLst>
            <pc:docMk/>
            <pc:sldMk cId="2602694018" sldId="2076138627"/>
            <ac:spMk id="99" creationId="{5E4A5CF8-A721-44DE-847F-A4BB8252716E}"/>
          </ac:spMkLst>
        </pc:spChg>
        <pc:spChg chg="mod">
          <ac:chgData name="Manuela Pichler" userId="07a841c1-49c8-4352-a8c3-3a0d96cf9a08" providerId="ADAL" clId="{0941F924-3F24-4714-990E-9A8C08AAED65}" dt="2020-11-27T12:30:01.789" v="24"/>
          <ac:spMkLst>
            <pc:docMk/>
            <pc:sldMk cId="2602694018" sldId="2076138627"/>
            <ac:spMk id="229" creationId="{51EEFCC5-269A-449C-BD12-AA29117BC647}"/>
          </ac:spMkLst>
        </pc:spChg>
      </pc:sldChg>
      <pc:sldChg chg="del">
        <pc:chgData name="Manuela Pichler" userId="07a841c1-49c8-4352-a8c3-3a0d96cf9a08" providerId="ADAL" clId="{0941F924-3F24-4714-990E-9A8C08AAED65}" dt="2020-11-27T12:50:07.882" v="221" actId="47"/>
        <pc:sldMkLst>
          <pc:docMk/>
          <pc:sldMk cId="1586028462" sldId="2076138628"/>
        </pc:sldMkLst>
      </pc:sldChg>
      <pc:sldChg chg="del">
        <pc:chgData name="Manuela Pichler" userId="07a841c1-49c8-4352-a8c3-3a0d96cf9a08" providerId="ADAL" clId="{0941F924-3F24-4714-990E-9A8C08AAED65}" dt="2020-11-27T13:02:59.830" v="395" actId="47"/>
        <pc:sldMkLst>
          <pc:docMk/>
          <pc:sldMk cId="864881438" sldId="2076138629"/>
        </pc:sldMkLst>
      </pc:sldChg>
      <pc:sldChg chg="del">
        <pc:chgData name="Manuela Pichler" userId="07a841c1-49c8-4352-a8c3-3a0d96cf9a08" providerId="ADAL" clId="{0941F924-3F24-4714-990E-9A8C08AAED65}" dt="2020-11-27T13:03:31.474" v="403" actId="47"/>
        <pc:sldMkLst>
          <pc:docMk/>
          <pc:sldMk cId="1690566189" sldId="2076138630"/>
        </pc:sldMkLst>
      </pc:sldChg>
      <pc:sldChg chg="del">
        <pc:chgData name="Manuela Pichler" userId="07a841c1-49c8-4352-a8c3-3a0d96cf9a08" providerId="ADAL" clId="{0941F924-3F24-4714-990E-9A8C08AAED65}" dt="2020-11-27T13:04:25.966" v="420" actId="47"/>
        <pc:sldMkLst>
          <pc:docMk/>
          <pc:sldMk cId="2319822789" sldId="2076138631"/>
        </pc:sldMkLst>
      </pc:sldChg>
      <pc:sldChg chg="modSp mod ord">
        <pc:chgData name="Manuela Pichler" userId="07a841c1-49c8-4352-a8c3-3a0d96cf9a08" providerId="ADAL" clId="{0941F924-3F24-4714-990E-9A8C08AAED65}" dt="2020-11-27T13:06:40.846" v="444" actId="207"/>
        <pc:sldMkLst>
          <pc:docMk/>
          <pc:sldMk cId="2414614688" sldId="2076138632"/>
        </pc:sldMkLst>
        <pc:spChg chg="mod">
          <ac:chgData name="Manuela Pichler" userId="07a841c1-49c8-4352-a8c3-3a0d96cf9a08" providerId="ADAL" clId="{0941F924-3F24-4714-990E-9A8C08AAED65}" dt="2020-11-27T13:06:40.846" v="444" actId="207"/>
          <ac:spMkLst>
            <pc:docMk/>
            <pc:sldMk cId="2414614688" sldId="2076138632"/>
            <ac:spMk id="22" creationId="{312A4120-5268-4B66-B440-B185FF4998D0}"/>
          </ac:spMkLst>
        </pc:spChg>
      </pc:sldChg>
      <pc:sldChg chg="modSp del">
        <pc:chgData name="Manuela Pichler" userId="07a841c1-49c8-4352-a8c3-3a0d96cf9a08" providerId="ADAL" clId="{0941F924-3F24-4714-990E-9A8C08AAED65}" dt="2020-11-27T13:08:04.328" v="493" actId="47"/>
        <pc:sldMkLst>
          <pc:docMk/>
          <pc:sldMk cId="4048121067" sldId="2076138633"/>
        </pc:sldMkLst>
        <pc:spChg chg="mod">
          <ac:chgData name="Manuela Pichler" userId="07a841c1-49c8-4352-a8c3-3a0d96cf9a08" providerId="ADAL" clId="{0941F924-3F24-4714-990E-9A8C08AAED65}" dt="2020-11-27T12:30:01.789" v="24"/>
          <ac:spMkLst>
            <pc:docMk/>
            <pc:sldMk cId="4048121067" sldId="2076138633"/>
            <ac:spMk id="5" creationId="{64FDF255-981C-45D8-A3C9-16A5CF1F933C}"/>
          </ac:spMkLst>
        </pc:spChg>
      </pc:sldChg>
      <pc:sldChg chg="del">
        <pc:chgData name="Manuela Pichler" userId="07a841c1-49c8-4352-a8c3-3a0d96cf9a08" providerId="ADAL" clId="{0941F924-3F24-4714-990E-9A8C08AAED65}" dt="2020-11-27T13:09:31.975" v="513" actId="47"/>
        <pc:sldMkLst>
          <pc:docMk/>
          <pc:sldMk cId="2152317331" sldId="2076138634"/>
        </pc:sldMkLst>
      </pc:sldChg>
      <pc:sldChg chg="modSp mod">
        <pc:chgData name="Manuela Pichler" userId="07a841c1-49c8-4352-a8c3-3a0d96cf9a08" providerId="ADAL" clId="{0941F924-3F24-4714-990E-9A8C08AAED65}" dt="2020-11-27T13:10:42.033" v="523" actId="207"/>
        <pc:sldMkLst>
          <pc:docMk/>
          <pc:sldMk cId="2349198799" sldId="2076138635"/>
        </pc:sldMkLst>
        <pc:spChg chg="mod">
          <ac:chgData name="Manuela Pichler" userId="07a841c1-49c8-4352-a8c3-3a0d96cf9a08" providerId="ADAL" clId="{0941F924-3F24-4714-990E-9A8C08AAED65}" dt="2020-11-27T12:53:06.877" v="273"/>
          <ac:spMkLst>
            <pc:docMk/>
            <pc:sldMk cId="2349198799" sldId="2076138635"/>
            <ac:spMk id="2" creationId="{4E029936-1927-4845-B3E1-DE4879B6CB41}"/>
          </ac:spMkLst>
        </pc:spChg>
        <pc:spChg chg="mod">
          <ac:chgData name="Manuela Pichler" userId="07a841c1-49c8-4352-a8c3-3a0d96cf9a08" providerId="ADAL" clId="{0941F924-3F24-4714-990E-9A8C08AAED65}" dt="2020-11-27T12:37:42.007" v="62" actId="1076"/>
          <ac:spMkLst>
            <pc:docMk/>
            <pc:sldMk cId="2349198799" sldId="2076138635"/>
            <ac:spMk id="23" creationId="{1D6E6C39-E6F3-46C3-B9B8-13522DBE1DFB}"/>
          </ac:spMkLst>
        </pc:spChg>
        <pc:grpChg chg="mod">
          <ac:chgData name="Manuela Pichler" userId="07a841c1-49c8-4352-a8c3-3a0d96cf9a08" providerId="ADAL" clId="{0941F924-3F24-4714-990E-9A8C08AAED65}" dt="2020-11-27T12:37:37.219" v="61" actId="1076"/>
          <ac:grpSpMkLst>
            <pc:docMk/>
            <pc:sldMk cId="2349198799" sldId="2076138635"/>
            <ac:grpSpMk id="17" creationId="{9FC65C4C-D45F-4347-A68A-7535F4FEBEA1}"/>
          </ac:grpSpMkLst>
        </pc:grpChg>
        <pc:grpChg chg="mod">
          <ac:chgData name="Manuela Pichler" userId="07a841c1-49c8-4352-a8c3-3a0d96cf9a08" providerId="ADAL" clId="{0941F924-3F24-4714-990E-9A8C08AAED65}" dt="2020-11-27T12:37:21.652" v="58" actId="1076"/>
          <ac:grpSpMkLst>
            <pc:docMk/>
            <pc:sldMk cId="2349198799" sldId="2076138635"/>
            <ac:grpSpMk id="21" creationId="{44BCF807-BA1D-4DAA-94A6-47BA89F11BCD}"/>
          </ac:grpSpMkLst>
        </pc:grpChg>
        <pc:graphicFrameChg chg="mod modGraphic">
          <ac:chgData name="Manuela Pichler" userId="07a841c1-49c8-4352-a8c3-3a0d96cf9a08" providerId="ADAL" clId="{0941F924-3F24-4714-990E-9A8C08AAED65}" dt="2020-11-27T12:38:04.542" v="75" actId="20577"/>
          <ac:graphicFrameMkLst>
            <pc:docMk/>
            <pc:sldMk cId="2349198799" sldId="2076138635"/>
            <ac:graphicFrameMk id="3" creationId="{BE58F067-D2F9-4AA3-B3C9-81DC33F10AD9}"/>
          </ac:graphicFrameMkLst>
        </pc:graphicFrameChg>
        <pc:graphicFrameChg chg="mod">
          <ac:chgData name="Manuela Pichler" userId="07a841c1-49c8-4352-a8c3-3a0d96cf9a08" providerId="ADAL" clId="{0941F924-3F24-4714-990E-9A8C08AAED65}" dt="2020-11-27T13:10:42.033" v="523" actId="207"/>
          <ac:graphicFrameMkLst>
            <pc:docMk/>
            <pc:sldMk cId="2349198799" sldId="2076138635"/>
            <ac:graphicFrameMk id="8" creationId="{BDF76376-96FF-425B-AD02-C9788E410B4C}"/>
          </ac:graphicFrameMkLst>
        </pc:graphicFrameChg>
      </pc:sldChg>
      <pc:sldChg chg="modSp ord">
        <pc:chgData name="Manuela Pichler" userId="07a841c1-49c8-4352-a8c3-3a0d96cf9a08" providerId="ADAL" clId="{0941F924-3F24-4714-990E-9A8C08AAED65}" dt="2020-11-27T13:07:03.018" v="454"/>
        <pc:sldMkLst>
          <pc:docMk/>
          <pc:sldMk cId="949375952" sldId="2076138636"/>
        </pc:sldMkLst>
        <pc:spChg chg="mod">
          <ac:chgData name="Manuela Pichler" userId="07a841c1-49c8-4352-a8c3-3a0d96cf9a08" providerId="ADAL" clId="{0941F924-3F24-4714-990E-9A8C08AAED65}" dt="2020-11-27T12:53:06.877" v="273"/>
          <ac:spMkLst>
            <pc:docMk/>
            <pc:sldMk cId="949375952" sldId="2076138636"/>
            <ac:spMk id="2" creationId="{348AD2B9-CC8C-4940-850B-44B8D1D007D7}"/>
          </ac:spMkLst>
        </pc:spChg>
      </pc:sldChg>
      <pc:sldChg chg="modSp add mod">
        <pc:chgData name="Manuela Pichler" userId="07a841c1-49c8-4352-a8c3-3a0d96cf9a08" providerId="ADAL" clId="{0941F924-3F24-4714-990E-9A8C08AAED65}" dt="2020-11-27T12:53:06.877" v="273"/>
        <pc:sldMkLst>
          <pc:docMk/>
          <pc:sldMk cId="2025577078" sldId="2076138637"/>
        </pc:sldMkLst>
        <pc:spChg chg="mod">
          <ac:chgData name="Manuela Pichler" userId="07a841c1-49c8-4352-a8c3-3a0d96cf9a08" providerId="ADAL" clId="{0941F924-3F24-4714-990E-9A8C08AAED65}" dt="2020-11-27T12:53:06.877" v="273"/>
          <ac:spMkLst>
            <pc:docMk/>
            <pc:sldMk cId="2025577078" sldId="2076138637"/>
            <ac:spMk id="2" creationId="{4E029936-1927-4845-B3E1-DE4879B6CB41}"/>
          </ac:spMkLst>
        </pc:spChg>
        <pc:graphicFrameChg chg="mod">
          <ac:chgData name="Manuela Pichler" userId="07a841c1-49c8-4352-a8c3-3a0d96cf9a08" providerId="ADAL" clId="{0941F924-3F24-4714-990E-9A8C08AAED65}" dt="2020-11-27T12:38:31.293" v="81" actId="207"/>
          <ac:graphicFrameMkLst>
            <pc:docMk/>
            <pc:sldMk cId="2025577078" sldId="2076138637"/>
            <ac:graphicFrameMk id="8" creationId="{BDF76376-96FF-425B-AD02-C9788E410B4C}"/>
          </ac:graphicFrameMkLst>
        </pc:graphicFrameChg>
      </pc:sldChg>
      <pc:sldChg chg="add">
        <pc:chgData name="Manuela Pichler" userId="07a841c1-49c8-4352-a8c3-3a0d96cf9a08" providerId="ADAL" clId="{0941F924-3F24-4714-990E-9A8C08AAED65}" dt="2020-11-27T12:42:24.911" v="111"/>
        <pc:sldMkLst>
          <pc:docMk/>
          <pc:sldMk cId="3897351946" sldId="2076138638"/>
        </pc:sldMkLst>
      </pc:sldChg>
      <pc:sldChg chg="new del">
        <pc:chgData name="Manuela Pichler" userId="07a841c1-49c8-4352-a8c3-3a0d96cf9a08" providerId="ADAL" clId="{0941F924-3F24-4714-990E-9A8C08AAED65}" dt="2020-11-27T12:43:51.575" v="157" actId="47"/>
        <pc:sldMkLst>
          <pc:docMk/>
          <pc:sldMk cId="346923875" sldId="2076138639"/>
        </pc:sldMkLst>
      </pc:sldChg>
      <pc:sldChg chg="new del">
        <pc:chgData name="Manuela Pichler" userId="07a841c1-49c8-4352-a8c3-3a0d96cf9a08" providerId="ADAL" clId="{0941F924-3F24-4714-990E-9A8C08AAED65}" dt="2020-11-27T12:45:56.122" v="201" actId="47"/>
        <pc:sldMkLst>
          <pc:docMk/>
          <pc:sldMk cId="2598144559" sldId="2076138639"/>
        </pc:sldMkLst>
      </pc:sldChg>
      <pc:sldChg chg="modSp new del mod">
        <pc:chgData name="Manuela Pichler" userId="07a841c1-49c8-4352-a8c3-3a0d96cf9a08" providerId="ADAL" clId="{0941F924-3F24-4714-990E-9A8C08AAED65}" dt="2020-11-27T12:43:28.632" v="134" actId="47"/>
        <pc:sldMkLst>
          <pc:docMk/>
          <pc:sldMk cId="3207382680" sldId="2076138639"/>
        </pc:sldMkLst>
        <pc:spChg chg="mod">
          <ac:chgData name="Manuela Pichler" userId="07a841c1-49c8-4352-a8c3-3a0d96cf9a08" providerId="ADAL" clId="{0941F924-3F24-4714-990E-9A8C08AAED65}" dt="2020-11-27T12:43:25.610" v="133" actId="20577"/>
          <ac:spMkLst>
            <pc:docMk/>
            <pc:sldMk cId="3207382680" sldId="2076138639"/>
            <ac:spMk id="2" creationId="{33FD884E-7672-48AE-AB36-B43F819876DD}"/>
          </ac:spMkLst>
        </pc:spChg>
      </pc:sldChg>
      <pc:sldChg chg="delSp modSp new del mod">
        <pc:chgData name="Manuela Pichler" userId="07a841c1-49c8-4352-a8c3-3a0d96cf9a08" providerId="ADAL" clId="{0941F924-3F24-4714-990E-9A8C08AAED65}" dt="2020-11-27T12:43:40.664" v="155" actId="47"/>
        <pc:sldMkLst>
          <pc:docMk/>
          <pc:sldMk cId="3419819467" sldId="2076138639"/>
        </pc:sldMkLst>
        <pc:spChg chg="del">
          <ac:chgData name="Manuela Pichler" userId="07a841c1-49c8-4352-a8c3-3a0d96cf9a08" providerId="ADAL" clId="{0941F924-3F24-4714-990E-9A8C08AAED65}" dt="2020-11-27T12:43:37.132" v="154" actId="478"/>
          <ac:spMkLst>
            <pc:docMk/>
            <pc:sldMk cId="3419819467" sldId="2076138639"/>
            <ac:spMk id="2" creationId="{34515B03-5994-4891-88E0-CBAA3F451E43}"/>
          </ac:spMkLst>
        </pc:spChg>
        <pc:spChg chg="mod">
          <ac:chgData name="Manuela Pichler" userId="07a841c1-49c8-4352-a8c3-3a0d96cf9a08" providerId="ADAL" clId="{0941F924-3F24-4714-990E-9A8C08AAED65}" dt="2020-11-27T12:43:35.345" v="153" actId="20577"/>
          <ac:spMkLst>
            <pc:docMk/>
            <pc:sldMk cId="3419819467" sldId="2076138639"/>
            <ac:spMk id="3" creationId="{02534959-3D21-42DA-920B-8018C6140FB1}"/>
          </ac:spMkLst>
        </pc:spChg>
      </pc:sldChg>
      <pc:sldChg chg="new del">
        <pc:chgData name="Manuela Pichler" userId="07a841c1-49c8-4352-a8c3-3a0d96cf9a08" providerId="ADAL" clId="{0941F924-3F24-4714-990E-9A8C08AAED65}" dt="2020-11-27T12:45:58.700" v="202" actId="47"/>
        <pc:sldMkLst>
          <pc:docMk/>
          <pc:sldMk cId="1457509076" sldId="2076138640"/>
        </pc:sldMkLst>
      </pc:sldChg>
      <pc:sldChg chg="modSp new mod">
        <pc:chgData name="Manuela Pichler" userId="07a841c1-49c8-4352-a8c3-3a0d96cf9a08" providerId="ADAL" clId="{0941F924-3F24-4714-990E-9A8C08AAED65}" dt="2020-11-27T12:59:44.566" v="356" actId="207"/>
        <pc:sldMkLst>
          <pc:docMk/>
          <pc:sldMk cId="3590667102" sldId="2076138641"/>
        </pc:sldMkLst>
        <pc:spChg chg="mod">
          <ac:chgData name="Manuela Pichler" userId="07a841c1-49c8-4352-a8c3-3a0d96cf9a08" providerId="ADAL" clId="{0941F924-3F24-4714-990E-9A8C08AAED65}" dt="2020-11-27T12:59:44.566" v="356" actId="207"/>
          <ac:spMkLst>
            <pc:docMk/>
            <pc:sldMk cId="3590667102" sldId="2076138641"/>
            <ac:spMk id="2" creationId="{B588A7C6-6D66-4200-8ED7-EBB9DDEBF846}"/>
          </ac:spMkLst>
        </pc:spChg>
      </pc:sldChg>
      <pc:sldChg chg="modSp add mod setBg">
        <pc:chgData name="Manuela Pichler" userId="07a841c1-49c8-4352-a8c3-3a0d96cf9a08" providerId="ADAL" clId="{0941F924-3F24-4714-990E-9A8C08AAED65}" dt="2020-11-27T13:00:20.178" v="359" actId="108"/>
        <pc:sldMkLst>
          <pc:docMk/>
          <pc:sldMk cId="3299531204" sldId="2076138642"/>
        </pc:sldMkLst>
        <pc:spChg chg="mod">
          <ac:chgData name="Manuela Pichler" userId="07a841c1-49c8-4352-a8c3-3a0d96cf9a08" providerId="ADAL" clId="{0941F924-3F24-4714-990E-9A8C08AAED65}" dt="2020-11-27T13:00:20.178" v="359" actId="108"/>
          <ac:spMkLst>
            <pc:docMk/>
            <pc:sldMk cId="3299531204" sldId="2076138642"/>
            <ac:spMk id="40" creationId="{2EEB243D-CD31-49CB-9E5B-55A5515424C0}"/>
          </ac:spMkLst>
        </pc:spChg>
      </pc:sldChg>
      <pc:sldChg chg="delSp modSp add mod">
        <pc:chgData name="Manuela Pichler" userId="07a841c1-49c8-4352-a8c3-3a0d96cf9a08" providerId="ADAL" clId="{0941F924-3F24-4714-990E-9A8C08AAED65}" dt="2020-11-27T13:00:23.719" v="360" actId="478"/>
        <pc:sldMkLst>
          <pc:docMk/>
          <pc:sldMk cId="3587086860" sldId="2076138643"/>
        </pc:sldMkLst>
        <pc:spChg chg="mod">
          <ac:chgData name="Manuela Pichler" userId="07a841c1-49c8-4352-a8c3-3a0d96cf9a08" providerId="ADAL" clId="{0941F924-3F24-4714-990E-9A8C08AAED65}" dt="2020-11-27T12:53:06.877" v="273"/>
          <ac:spMkLst>
            <pc:docMk/>
            <pc:sldMk cId="3587086860" sldId="2076138643"/>
            <ac:spMk id="4" creationId="{F0B77FB4-0849-4242-A82A-E6A6F046DDB6}"/>
          </ac:spMkLst>
        </pc:spChg>
        <pc:spChg chg="mod">
          <ac:chgData name="Manuela Pichler" userId="07a841c1-49c8-4352-a8c3-3a0d96cf9a08" providerId="ADAL" clId="{0941F924-3F24-4714-990E-9A8C08AAED65}" dt="2020-11-27T13:00:10.066" v="357" actId="108"/>
          <ac:spMkLst>
            <pc:docMk/>
            <pc:sldMk cId="3587086860" sldId="2076138643"/>
            <ac:spMk id="32" creationId="{825EE737-FC88-42F7-A600-79172867201D}"/>
          </ac:spMkLst>
        </pc:spChg>
        <pc:spChg chg="del">
          <ac:chgData name="Manuela Pichler" userId="07a841c1-49c8-4352-a8c3-3a0d96cf9a08" providerId="ADAL" clId="{0941F924-3F24-4714-990E-9A8C08AAED65}" dt="2020-11-27T13:00:23.719" v="360" actId="478"/>
          <ac:spMkLst>
            <pc:docMk/>
            <pc:sldMk cId="3587086860" sldId="2076138643"/>
            <ac:spMk id="35" creationId="{8139EF65-D6EA-476B-A28D-949F0692252B}"/>
          </ac:spMkLst>
        </pc:spChg>
      </pc:sldChg>
      <pc:sldChg chg="add del">
        <pc:chgData name="Manuela Pichler" userId="07a841c1-49c8-4352-a8c3-3a0d96cf9a08" providerId="ADAL" clId="{0941F924-3F24-4714-990E-9A8C08AAED65}" dt="2020-11-27T12:46:45.605" v="207" actId="22"/>
        <pc:sldMkLst>
          <pc:docMk/>
          <pc:sldMk cId="721819722" sldId="2076138644"/>
        </pc:sldMkLst>
      </pc:sldChg>
      <pc:sldChg chg="addSp delSp modSp add mod">
        <pc:chgData name="Manuela Pichler" userId="07a841c1-49c8-4352-a8c3-3a0d96cf9a08" providerId="ADAL" clId="{0941F924-3F24-4714-990E-9A8C08AAED65}" dt="2020-11-27T12:47:06.629" v="212" actId="207"/>
        <pc:sldMkLst>
          <pc:docMk/>
          <pc:sldMk cId="2761718292" sldId="2076138644"/>
        </pc:sldMkLst>
        <pc:spChg chg="del">
          <ac:chgData name="Manuela Pichler" userId="07a841c1-49c8-4352-a8c3-3a0d96cf9a08" providerId="ADAL" clId="{0941F924-3F24-4714-990E-9A8C08AAED65}" dt="2020-11-27T12:46:51.227" v="209" actId="478"/>
          <ac:spMkLst>
            <pc:docMk/>
            <pc:sldMk cId="2761718292" sldId="2076138644"/>
            <ac:spMk id="2" creationId="{B588A7C6-6D66-4200-8ED7-EBB9DDEBF846}"/>
          </ac:spMkLst>
        </pc:spChg>
        <pc:spChg chg="add del mod">
          <ac:chgData name="Manuela Pichler" userId="07a841c1-49c8-4352-a8c3-3a0d96cf9a08" providerId="ADAL" clId="{0941F924-3F24-4714-990E-9A8C08AAED65}" dt="2020-11-27T12:46:53.420" v="211" actId="478"/>
          <ac:spMkLst>
            <pc:docMk/>
            <pc:sldMk cId="2761718292" sldId="2076138644"/>
            <ac:spMk id="4" creationId="{AD336845-5D21-45BF-9B4A-AFE5879C84E9}"/>
          </ac:spMkLst>
        </pc:spChg>
        <pc:spChg chg="add mod">
          <ac:chgData name="Manuela Pichler" userId="07a841c1-49c8-4352-a8c3-3a0d96cf9a08" providerId="ADAL" clId="{0941F924-3F24-4714-990E-9A8C08AAED65}" dt="2020-11-27T12:46:51.588" v="210"/>
          <ac:spMkLst>
            <pc:docMk/>
            <pc:sldMk cId="2761718292" sldId="2076138644"/>
            <ac:spMk id="5" creationId="{EA59E93F-A913-4873-A941-860F131BAC88}"/>
          </ac:spMkLst>
        </pc:spChg>
        <pc:spChg chg="add mod">
          <ac:chgData name="Manuela Pichler" userId="07a841c1-49c8-4352-a8c3-3a0d96cf9a08" providerId="ADAL" clId="{0941F924-3F24-4714-990E-9A8C08AAED65}" dt="2020-11-27T12:47:06.629" v="212" actId="207"/>
          <ac:spMkLst>
            <pc:docMk/>
            <pc:sldMk cId="2761718292" sldId="2076138644"/>
            <ac:spMk id="6" creationId="{F743CF8E-6946-4D0D-8B6E-4C4A6C2C61C6}"/>
          </ac:spMkLst>
        </pc:spChg>
      </pc:sldChg>
      <pc:sldChg chg="add del">
        <pc:chgData name="Manuela Pichler" userId="07a841c1-49c8-4352-a8c3-3a0d96cf9a08" providerId="ADAL" clId="{0941F924-3F24-4714-990E-9A8C08AAED65}" dt="2020-11-27T12:46:42.164" v="205" actId="47"/>
        <pc:sldMkLst>
          <pc:docMk/>
          <pc:sldMk cId="3870742666" sldId="2076138644"/>
        </pc:sldMkLst>
      </pc:sldChg>
      <pc:sldChg chg="modSp add ord">
        <pc:chgData name="Manuela Pichler" userId="07a841c1-49c8-4352-a8c3-3a0d96cf9a08" providerId="ADAL" clId="{0941F924-3F24-4714-990E-9A8C08AAED65}" dt="2020-11-27T12:53:06.877" v="273"/>
        <pc:sldMkLst>
          <pc:docMk/>
          <pc:sldMk cId="2484473304" sldId="2076138645"/>
        </pc:sldMkLst>
        <pc:spChg chg="mod">
          <ac:chgData name="Manuela Pichler" userId="07a841c1-49c8-4352-a8c3-3a0d96cf9a08" providerId="ADAL" clId="{0941F924-3F24-4714-990E-9A8C08AAED65}" dt="2020-11-27T12:53:06.877" v="273"/>
          <ac:spMkLst>
            <pc:docMk/>
            <pc:sldMk cId="2484473304" sldId="2076138645"/>
            <ac:spMk id="2" creationId="{81F079E9-1D82-4101-A4DA-7C90B36D58A1}"/>
          </ac:spMkLst>
        </pc:spChg>
      </pc:sldChg>
      <pc:sldChg chg="add del">
        <pc:chgData name="Manuela Pichler" userId="07a841c1-49c8-4352-a8c3-3a0d96cf9a08" providerId="ADAL" clId="{0941F924-3F24-4714-990E-9A8C08AAED65}" dt="2020-11-27T12:50:26.935" v="225" actId="47"/>
        <pc:sldMkLst>
          <pc:docMk/>
          <pc:sldMk cId="158281648" sldId="2076138646"/>
        </pc:sldMkLst>
      </pc:sldChg>
      <pc:sldChg chg="add del">
        <pc:chgData name="Manuela Pichler" userId="07a841c1-49c8-4352-a8c3-3a0d96cf9a08" providerId="ADAL" clId="{0941F924-3F24-4714-990E-9A8C08AAED65}" dt="2020-11-27T12:50:28.208" v="226" actId="47"/>
        <pc:sldMkLst>
          <pc:docMk/>
          <pc:sldMk cId="2461366884" sldId="2076138647"/>
        </pc:sldMkLst>
      </pc:sldChg>
      <pc:sldChg chg="modSp add mod">
        <pc:chgData name="Manuela Pichler" userId="07a841c1-49c8-4352-a8c3-3a0d96cf9a08" providerId="ADAL" clId="{0941F924-3F24-4714-990E-9A8C08AAED65}" dt="2020-11-27T12:50:49.062" v="230" actId="6549"/>
        <pc:sldMkLst>
          <pc:docMk/>
          <pc:sldMk cId="2493183193" sldId="2076138648"/>
        </pc:sldMkLst>
        <pc:spChg chg="mod">
          <ac:chgData name="Manuela Pichler" userId="07a841c1-49c8-4352-a8c3-3a0d96cf9a08" providerId="ADAL" clId="{0941F924-3F24-4714-990E-9A8C08AAED65}" dt="2020-11-27T12:50:43.918" v="229" actId="404"/>
          <ac:spMkLst>
            <pc:docMk/>
            <pc:sldMk cId="2493183193" sldId="2076138648"/>
            <ac:spMk id="2" creationId="{D7460EDA-6CEC-4FB6-9755-89370845B5E0}"/>
          </ac:spMkLst>
        </pc:spChg>
        <pc:spChg chg="mod">
          <ac:chgData name="Manuela Pichler" userId="07a841c1-49c8-4352-a8c3-3a0d96cf9a08" providerId="ADAL" clId="{0941F924-3F24-4714-990E-9A8C08AAED65}" dt="2020-11-27T12:50:49.062" v="230" actId="6549"/>
          <ac:spMkLst>
            <pc:docMk/>
            <pc:sldMk cId="2493183193" sldId="2076138648"/>
            <ac:spMk id="53" creationId="{C14491FC-E96E-428E-819D-DB33807B6A29}"/>
          </ac:spMkLst>
        </pc:spChg>
      </pc:sldChg>
      <pc:sldChg chg="add">
        <pc:chgData name="Manuela Pichler" userId="07a841c1-49c8-4352-a8c3-3a0d96cf9a08" providerId="ADAL" clId="{0941F924-3F24-4714-990E-9A8C08AAED65}" dt="2020-11-27T12:50:13.526" v="222" actId="22"/>
        <pc:sldMkLst>
          <pc:docMk/>
          <pc:sldMk cId="4094595037" sldId="2076138649"/>
        </pc:sldMkLst>
      </pc:sldChg>
      <pc:sldChg chg="add">
        <pc:chgData name="Manuela Pichler" userId="07a841c1-49c8-4352-a8c3-3a0d96cf9a08" providerId="ADAL" clId="{0941F924-3F24-4714-990E-9A8C08AAED65}" dt="2020-11-27T12:50:13.526" v="222" actId="22"/>
        <pc:sldMkLst>
          <pc:docMk/>
          <pc:sldMk cId="933669170" sldId="2076138650"/>
        </pc:sldMkLst>
      </pc:sldChg>
      <pc:sldChg chg="modSp add mod">
        <pc:chgData name="Manuela Pichler" userId="07a841c1-49c8-4352-a8c3-3a0d96cf9a08" providerId="ADAL" clId="{0941F924-3F24-4714-990E-9A8C08AAED65}" dt="2020-11-27T12:51:04.105" v="232" actId="404"/>
        <pc:sldMkLst>
          <pc:docMk/>
          <pc:sldMk cId="3273244610" sldId="2076138651"/>
        </pc:sldMkLst>
        <pc:spChg chg="mod">
          <ac:chgData name="Manuela Pichler" userId="07a841c1-49c8-4352-a8c3-3a0d96cf9a08" providerId="ADAL" clId="{0941F924-3F24-4714-990E-9A8C08AAED65}" dt="2020-11-27T12:51:04.105" v="232" actId="404"/>
          <ac:spMkLst>
            <pc:docMk/>
            <pc:sldMk cId="3273244610" sldId="2076138651"/>
            <ac:spMk id="2" creationId="{D7460EDA-6CEC-4FB6-9755-89370845B5E0}"/>
          </ac:spMkLst>
        </pc:spChg>
      </pc:sldChg>
      <pc:sldChg chg="add">
        <pc:chgData name="Manuela Pichler" userId="07a841c1-49c8-4352-a8c3-3a0d96cf9a08" providerId="ADAL" clId="{0941F924-3F24-4714-990E-9A8C08AAED65}" dt="2020-11-27T12:50:13.526" v="222" actId="22"/>
        <pc:sldMkLst>
          <pc:docMk/>
          <pc:sldMk cId="2438737292" sldId="2076138652"/>
        </pc:sldMkLst>
      </pc:sldChg>
      <pc:sldChg chg="add del">
        <pc:chgData name="Manuela Pichler" userId="07a841c1-49c8-4352-a8c3-3a0d96cf9a08" providerId="ADAL" clId="{0941F924-3F24-4714-990E-9A8C08AAED65}" dt="2020-11-27T12:51:39.823" v="238" actId="22"/>
        <pc:sldMkLst>
          <pc:docMk/>
          <pc:sldMk cId="1299715311" sldId="2076138653"/>
        </pc:sldMkLst>
      </pc:sldChg>
      <pc:sldChg chg="add del">
        <pc:chgData name="Manuela Pichler" userId="07a841c1-49c8-4352-a8c3-3a0d96cf9a08" providerId="ADAL" clId="{0941F924-3F24-4714-990E-9A8C08AAED65}" dt="2020-11-27T12:51:36.773" v="236" actId="47"/>
        <pc:sldMkLst>
          <pc:docMk/>
          <pc:sldMk cId="3069411142" sldId="2076138653"/>
        </pc:sldMkLst>
      </pc:sldChg>
      <pc:sldChg chg="modSp add mod">
        <pc:chgData name="Manuela Pichler" userId="07a841c1-49c8-4352-a8c3-3a0d96cf9a08" providerId="ADAL" clId="{0941F924-3F24-4714-990E-9A8C08AAED65}" dt="2020-11-27T12:51:45.373" v="258" actId="20577"/>
        <pc:sldMkLst>
          <pc:docMk/>
          <pc:sldMk cId="3424833571" sldId="2076138653"/>
        </pc:sldMkLst>
        <pc:spChg chg="mod">
          <ac:chgData name="Manuela Pichler" userId="07a841c1-49c8-4352-a8c3-3a0d96cf9a08" providerId="ADAL" clId="{0941F924-3F24-4714-990E-9A8C08AAED65}" dt="2020-11-27T12:51:45.373" v="258" actId="20577"/>
          <ac:spMkLst>
            <pc:docMk/>
            <pc:sldMk cId="3424833571" sldId="2076138653"/>
            <ac:spMk id="5" creationId="{EA59E93F-A913-4873-A941-860F131BAC88}"/>
          </ac:spMkLst>
        </pc:spChg>
        <pc:spChg chg="mod">
          <ac:chgData name="Manuela Pichler" userId="07a841c1-49c8-4352-a8c3-3a0d96cf9a08" providerId="ADAL" clId="{0941F924-3F24-4714-990E-9A8C08AAED65}" dt="2020-11-27T12:51:41.665" v="240" actId="20577"/>
          <ac:spMkLst>
            <pc:docMk/>
            <pc:sldMk cId="3424833571" sldId="2076138653"/>
            <ac:spMk id="6" creationId="{F743CF8E-6946-4D0D-8B6E-4C4A6C2C61C6}"/>
          </ac:spMkLst>
        </pc:spChg>
      </pc:sldChg>
      <pc:sldChg chg="add del">
        <pc:chgData name="Manuela Pichler" userId="07a841c1-49c8-4352-a8c3-3a0d96cf9a08" providerId="ADAL" clId="{0941F924-3F24-4714-990E-9A8C08AAED65}" dt="2020-11-27T12:52:56.404" v="269"/>
        <pc:sldMkLst>
          <pc:docMk/>
          <pc:sldMk cId="3618080450" sldId="2076138654"/>
        </pc:sldMkLst>
      </pc:sldChg>
      <pc:sldChg chg="modSp add mod modNotes">
        <pc:chgData name="Manuela Pichler" userId="07a841c1-49c8-4352-a8c3-3a0d96cf9a08" providerId="ADAL" clId="{0941F924-3F24-4714-990E-9A8C08AAED65}" dt="2020-11-27T13:13:08.271" v="596" actId="207"/>
        <pc:sldMkLst>
          <pc:docMk/>
          <pc:sldMk cId="3874724763" sldId="2076138654"/>
        </pc:sldMkLst>
        <pc:spChg chg="mod">
          <ac:chgData name="Manuela Pichler" userId="07a841c1-49c8-4352-a8c3-3a0d96cf9a08" providerId="ADAL" clId="{0941F924-3F24-4714-990E-9A8C08AAED65}" dt="2020-11-27T13:13:08.271" v="596" actId="207"/>
          <ac:spMkLst>
            <pc:docMk/>
            <pc:sldMk cId="3874724763" sldId="2076138654"/>
            <ac:spMk id="67" creationId="{9FAB1C5C-77D8-430B-9742-3103A49C9389}"/>
          </ac:spMkLst>
        </pc:spChg>
      </pc:sldChg>
      <pc:sldChg chg="modSp add mod">
        <pc:chgData name="Manuela Pichler" userId="07a841c1-49c8-4352-a8c3-3a0d96cf9a08" providerId="ADAL" clId="{0941F924-3F24-4714-990E-9A8C08AAED65}" dt="2020-11-27T13:00:43.556" v="363"/>
        <pc:sldMkLst>
          <pc:docMk/>
          <pc:sldMk cId="1028562518" sldId="2076138655"/>
        </pc:sldMkLst>
        <pc:spChg chg="mod">
          <ac:chgData name="Manuela Pichler" userId="07a841c1-49c8-4352-a8c3-3a0d96cf9a08" providerId="ADAL" clId="{0941F924-3F24-4714-990E-9A8C08AAED65}" dt="2020-11-27T13:00:43.556" v="363"/>
          <ac:spMkLst>
            <pc:docMk/>
            <pc:sldMk cId="1028562518" sldId="2076138655"/>
            <ac:spMk id="5" creationId="{EA59E93F-A913-4873-A941-860F131BAC88}"/>
          </ac:spMkLst>
        </pc:spChg>
        <pc:spChg chg="mod">
          <ac:chgData name="Manuela Pichler" userId="07a841c1-49c8-4352-a8c3-3a0d96cf9a08" providerId="ADAL" clId="{0941F924-3F24-4714-990E-9A8C08AAED65}" dt="2020-11-27T13:00:36.201" v="362" actId="20577"/>
          <ac:spMkLst>
            <pc:docMk/>
            <pc:sldMk cId="1028562518" sldId="2076138655"/>
            <ac:spMk id="6" creationId="{F743CF8E-6946-4D0D-8B6E-4C4A6C2C61C6}"/>
          </ac:spMkLst>
        </pc:spChg>
      </pc:sldChg>
      <pc:sldChg chg="delSp modSp add del mod">
        <pc:chgData name="Manuela Pichler" userId="07a841c1-49c8-4352-a8c3-3a0d96cf9a08" providerId="ADAL" clId="{0941F924-3F24-4714-990E-9A8C08AAED65}" dt="2020-11-27T12:59:25.758" v="355" actId="47"/>
        <pc:sldMkLst>
          <pc:docMk/>
          <pc:sldMk cId="2815836750" sldId="2076138655"/>
        </pc:sldMkLst>
        <pc:spChg chg="mod">
          <ac:chgData name="Manuela Pichler" userId="07a841c1-49c8-4352-a8c3-3a0d96cf9a08" providerId="ADAL" clId="{0941F924-3F24-4714-990E-9A8C08AAED65}" dt="2020-11-27T12:59:05.852" v="353" actId="20577"/>
          <ac:spMkLst>
            <pc:docMk/>
            <pc:sldMk cId="2815836750" sldId="2076138655"/>
            <ac:spMk id="2" creationId="{AB69124B-8E42-474B-AB1E-BA11DB447664}"/>
          </ac:spMkLst>
        </pc:spChg>
        <pc:spChg chg="del">
          <ac:chgData name="Manuela Pichler" userId="07a841c1-49c8-4352-a8c3-3a0d96cf9a08" providerId="ADAL" clId="{0941F924-3F24-4714-990E-9A8C08AAED65}" dt="2020-11-27T12:59:24.080" v="354" actId="478"/>
          <ac:spMkLst>
            <pc:docMk/>
            <pc:sldMk cId="2815836750" sldId="2076138655"/>
            <ac:spMk id="3" creationId="{148DE3BB-4E46-42DC-B9A8-A5B20ADDBB74}"/>
          </ac:spMkLst>
        </pc:spChg>
        <pc:spChg chg="del">
          <ac:chgData name="Manuela Pichler" userId="07a841c1-49c8-4352-a8c3-3a0d96cf9a08" providerId="ADAL" clId="{0941F924-3F24-4714-990E-9A8C08AAED65}" dt="2020-11-27T12:59:24.080" v="354" actId="478"/>
          <ac:spMkLst>
            <pc:docMk/>
            <pc:sldMk cId="2815836750" sldId="2076138655"/>
            <ac:spMk id="7" creationId="{1A6281F6-B95F-4F78-A014-1675C7B61557}"/>
          </ac:spMkLst>
        </pc:spChg>
        <pc:spChg chg="del">
          <ac:chgData name="Manuela Pichler" userId="07a841c1-49c8-4352-a8c3-3a0d96cf9a08" providerId="ADAL" clId="{0941F924-3F24-4714-990E-9A8C08AAED65}" dt="2020-11-27T12:59:24.080" v="354" actId="478"/>
          <ac:spMkLst>
            <pc:docMk/>
            <pc:sldMk cId="2815836750" sldId="2076138655"/>
            <ac:spMk id="14" creationId="{D5BFFB30-AB03-41DC-BA2B-AF1A9F008987}"/>
          </ac:spMkLst>
        </pc:spChg>
        <pc:spChg chg="del">
          <ac:chgData name="Manuela Pichler" userId="07a841c1-49c8-4352-a8c3-3a0d96cf9a08" providerId="ADAL" clId="{0941F924-3F24-4714-990E-9A8C08AAED65}" dt="2020-11-27T12:59:24.080" v="354" actId="478"/>
          <ac:spMkLst>
            <pc:docMk/>
            <pc:sldMk cId="2815836750" sldId="2076138655"/>
            <ac:spMk id="15" creationId="{7D108EB0-2FED-45D5-973C-8CDD4317EB4C}"/>
          </ac:spMkLst>
        </pc:spChg>
        <pc:spChg chg="del">
          <ac:chgData name="Manuela Pichler" userId="07a841c1-49c8-4352-a8c3-3a0d96cf9a08" providerId="ADAL" clId="{0941F924-3F24-4714-990E-9A8C08AAED65}" dt="2020-11-27T12:59:24.080" v="354" actId="478"/>
          <ac:spMkLst>
            <pc:docMk/>
            <pc:sldMk cId="2815836750" sldId="2076138655"/>
            <ac:spMk id="16" creationId="{DC102EDF-C095-4B34-A27C-27ACD3D5DA61}"/>
          </ac:spMkLst>
        </pc:spChg>
        <pc:spChg chg="del">
          <ac:chgData name="Manuela Pichler" userId="07a841c1-49c8-4352-a8c3-3a0d96cf9a08" providerId="ADAL" clId="{0941F924-3F24-4714-990E-9A8C08AAED65}" dt="2020-11-27T12:59:24.080" v="354" actId="478"/>
          <ac:spMkLst>
            <pc:docMk/>
            <pc:sldMk cId="2815836750" sldId="2076138655"/>
            <ac:spMk id="22" creationId="{19471DEA-1F71-42BF-B912-C0FF5FC09910}"/>
          </ac:spMkLst>
        </pc:spChg>
        <pc:spChg chg="del">
          <ac:chgData name="Manuela Pichler" userId="07a841c1-49c8-4352-a8c3-3a0d96cf9a08" providerId="ADAL" clId="{0941F924-3F24-4714-990E-9A8C08AAED65}" dt="2020-11-27T12:59:24.080" v="354" actId="478"/>
          <ac:spMkLst>
            <pc:docMk/>
            <pc:sldMk cId="2815836750" sldId="2076138655"/>
            <ac:spMk id="23" creationId="{9B48B651-07AE-430D-91CB-695F5F284813}"/>
          </ac:spMkLst>
        </pc:spChg>
        <pc:spChg chg="del">
          <ac:chgData name="Manuela Pichler" userId="07a841c1-49c8-4352-a8c3-3a0d96cf9a08" providerId="ADAL" clId="{0941F924-3F24-4714-990E-9A8C08AAED65}" dt="2020-11-27T12:59:24.080" v="354" actId="478"/>
          <ac:spMkLst>
            <pc:docMk/>
            <pc:sldMk cId="2815836750" sldId="2076138655"/>
            <ac:spMk id="24" creationId="{66C22E5A-5D5A-42B0-AA5D-43B559CC4C92}"/>
          </ac:spMkLst>
        </pc:spChg>
        <pc:spChg chg="del">
          <ac:chgData name="Manuela Pichler" userId="07a841c1-49c8-4352-a8c3-3a0d96cf9a08" providerId="ADAL" clId="{0941F924-3F24-4714-990E-9A8C08AAED65}" dt="2020-11-27T12:59:24.080" v="354" actId="478"/>
          <ac:spMkLst>
            <pc:docMk/>
            <pc:sldMk cId="2815836750" sldId="2076138655"/>
            <ac:spMk id="45" creationId="{AB1965AD-BED4-4BC0-B0FF-029BD22059D4}"/>
          </ac:spMkLst>
        </pc:spChg>
        <pc:spChg chg="del">
          <ac:chgData name="Manuela Pichler" userId="07a841c1-49c8-4352-a8c3-3a0d96cf9a08" providerId="ADAL" clId="{0941F924-3F24-4714-990E-9A8C08AAED65}" dt="2020-11-27T12:59:24.080" v="354" actId="478"/>
          <ac:spMkLst>
            <pc:docMk/>
            <pc:sldMk cId="2815836750" sldId="2076138655"/>
            <ac:spMk id="46" creationId="{24593884-170D-4ECF-AB61-4E3D8AF56A1A}"/>
          </ac:spMkLst>
        </pc:spChg>
        <pc:spChg chg="del">
          <ac:chgData name="Manuela Pichler" userId="07a841c1-49c8-4352-a8c3-3a0d96cf9a08" providerId="ADAL" clId="{0941F924-3F24-4714-990E-9A8C08AAED65}" dt="2020-11-27T12:59:24.080" v="354" actId="478"/>
          <ac:spMkLst>
            <pc:docMk/>
            <pc:sldMk cId="2815836750" sldId="2076138655"/>
            <ac:spMk id="47" creationId="{CBBB1576-6E1B-4985-A6C3-D1B6F3B8BC1F}"/>
          </ac:spMkLst>
        </pc:spChg>
        <pc:spChg chg="del">
          <ac:chgData name="Manuela Pichler" userId="07a841c1-49c8-4352-a8c3-3a0d96cf9a08" providerId="ADAL" clId="{0941F924-3F24-4714-990E-9A8C08AAED65}" dt="2020-11-27T12:59:24.080" v="354" actId="478"/>
          <ac:spMkLst>
            <pc:docMk/>
            <pc:sldMk cId="2815836750" sldId="2076138655"/>
            <ac:spMk id="52" creationId="{B4BECB40-A16D-4FD9-B4CE-5468C24E765A}"/>
          </ac:spMkLst>
        </pc:spChg>
        <pc:spChg chg="del">
          <ac:chgData name="Manuela Pichler" userId="07a841c1-49c8-4352-a8c3-3a0d96cf9a08" providerId="ADAL" clId="{0941F924-3F24-4714-990E-9A8C08AAED65}" dt="2020-11-27T12:59:24.080" v="354" actId="478"/>
          <ac:spMkLst>
            <pc:docMk/>
            <pc:sldMk cId="2815836750" sldId="2076138655"/>
            <ac:spMk id="53" creationId="{92205109-7198-4C8F-85ED-3BF34573FF25}"/>
          </ac:spMkLst>
        </pc:spChg>
        <pc:spChg chg="del">
          <ac:chgData name="Manuela Pichler" userId="07a841c1-49c8-4352-a8c3-3a0d96cf9a08" providerId="ADAL" clId="{0941F924-3F24-4714-990E-9A8C08AAED65}" dt="2020-11-27T12:59:24.080" v="354" actId="478"/>
          <ac:spMkLst>
            <pc:docMk/>
            <pc:sldMk cId="2815836750" sldId="2076138655"/>
            <ac:spMk id="57" creationId="{0D9B519A-BD5E-45D3-A790-9221E63C5944}"/>
          </ac:spMkLst>
        </pc:spChg>
        <pc:spChg chg="del">
          <ac:chgData name="Manuela Pichler" userId="07a841c1-49c8-4352-a8c3-3a0d96cf9a08" providerId="ADAL" clId="{0941F924-3F24-4714-990E-9A8C08AAED65}" dt="2020-11-27T12:59:24.080" v="354" actId="478"/>
          <ac:spMkLst>
            <pc:docMk/>
            <pc:sldMk cId="2815836750" sldId="2076138655"/>
            <ac:spMk id="62" creationId="{F9C420FC-9C02-487D-BAF9-D93E6D13D3AC}"/>
          </ac:spMkLst>
        </pc:spChg>
        <pc:spChg chg="del">
          <ac:chgData name="Manuela Pichler" userId="07a841c1-49c8-4352-a8c3-3a0d96cf9a08" providerId="ADAL" clId="{0941F924-3F24-4714-990E-9A8C08AAED65}" dt="2020-11-27T12:59:24.080" v="354" actId="478"/>
          <ac:spMkLst>
            <pc:docMk/>
            <pc:sldMk cId="2815836750" sldId="2076138655"/>
            <ac:spMk id="65" creationId="{BC1B28AA-304A-4C63-83B9-CA469D1F3B18}"/>
          </ac:spMkLst>
        </pc:spChg>
        <pc:spChg chg="del">
          <ac:chgData name="Manuela Pichler" userId="07a841c1-49c8-4352-a8c3-3a0d96cf9a08" providerId="ADAL" clId="{0941F924-3F24-4714-990E-9A8C08AAED65}" dt="2020-11-27T12:59:24.080" v="354" actId="478"/>
          <ac:spMkLst>
            <pc:docMk/>
            <pc:sldMk cId="2815836750" sldId="2076138655"/>
            <ac:spMk id="68" creationId="{87C07B0F-1C92-4685-938E-85B0C51B2AD1}"/>
          </ac:spMkLst>
        </pc:spChg>
        <pc:spChg chg="del">
          <ac:chgData name="Manuela Pichler" userId="07a841c1-49c8-4352-a8c3-3a0d96cf9a08" providerId="ADAL" clId="{0941F924-3F24-4714-990E-9A8C08AAED65}" dt="2020-11-27T12:59:24.080" v="354" actId="478"/>
          <ac:spMkLst>
            <pc:docMk/>
            <pc:sldMk cId="2815836750" sldId="2076138655"/>
            <ac:spMk id="69" creationId="{EB8BDB8D-918F-4278-BE60-79390549168A}"/>
          </ac:spMkLst>
        </pc:spChg>
        <pc:spChg chg="del">
          <ac:chgData name="Manuela Pichler" userId="07a841c1-49c8-4352-a8c3-3a0d96cf9a08" providerId="ADAL" clId="{0941F924-3F24-4714-990E-9A8C08AAED65}" dt="2020-11-27T12:59:24.080" v="354" actId="478"/>
          <ac:spMkLst>
            <pc:docMk/>
            <pc:sldMk cId="2815836750" sldId="2076138655"/>
            <ac:spMk id="79" creationId="{00B9EAFC-1104-4C39-9FD2-F44660275E38}"/>
          </ac:spMkLst>
        </pc:spChg>
        <pc:grpChg chg="del">
          <ac:chgData name="Manuela Pichler" userId="07a841c1-49c8-4352-a8c3-3a0d96cf9a08" providerId="ADAL" clId="{0941F924-3F24-4714-990E-9A8C08AAED65}" dt="2020-11-27T12:59:24.080" v="354" actId="478"/>
          <ac:grpSpMkLst>
            <pc:docMk/>
            <pc:sldMk cId="2815836750" sldId="2076138655"/>
            <ac:grpSpMk id="80" creationId="{8D3CBBAA-A72E-4638-8225-2B631B261D14}"/>
          </ac:grpSpMkLst>
        </pc:grpChg>
        <pc:picChg chg="del">
          <ac:chgData name="Manuela Pichler" userId="07a841c1-49c8-4352-a8c3-3a0d96cf9a08" providerId="ADAL" clId="{0941F924-3F24-4714-990E-9A8C08AAED65}" dt="2020-11-27T12:59:24.080" v="354" actId="478"/>
          <ac:picMkLst>
            <pc:docMk/>
            <pc:sldMk cId="2815836750" sldId="2076138655"/>
            <ac:picMk id="19" creationId="{D3011409-93B8-43B3-A877-E42661B359CD}"/>
          </ac:picMkLst>
        </pc:picChg>
      </pc:sldChg>
      <pc:sldChg chg="modSp add mod">
        <pc:chgData name="Manuela Pichler" userId="07a841c1-49c8-4352-a8c3-3a0d96cf9a08" providerId="ADAL" clId="{0941F924-3F24-4714-990E-9A8C08AAED65}" dt="2020-11-27T13:04:23.499" v="419" actId="20577"/>
        <pc:sldMkLst>
          <pc:docMk/>
          <pc:sldMk cId="101411985" sldId="2076138656"/>
        </pc:sldMkLst>
        <pc:spChg chg="mod">
          <ac:chgData name="Manuela Pichler" userId="07a841c1-49c8-4352-a8c3-3a0d96cf9a08" providerId="ADAL" clId="{0941F924-3F24-4714-990E-9A8C08AAED65}" dt="2020-11-27T13:04:23.499" v="419" actId="20577"/>
          <ac:spMkLst>
            <pc:docMk/>
            <pc:sldMk cId="101411985" sldId="2076138656"/>
            <ac:spMk id="5" creationId="{EA59E93F-A913-4873-A941-860F131BAC88}"/>
          </ac:spMkLst>
        </pc:spChg>
        <pc:spChg chg="mod">
          <ac:chgData name="Manuela Pichler" userId="07a841c1-49c8-4352-a8c3-3a0d96cf9a08" providerId="ADAL" clId="{0941F924-3F24-4714-990E-9A8C08AAED65}" dt="2020-11-27T13:04:12.510" v="407" actId="20577"/>
          <ac:spMkLst>
            <pc:docMk/>
            <pc:sldMk cId="101411985" sldId="2076138656"/>
            <ac:spMk id="6" creationId="{F743CF8E-6946-4D0D-8B6E-4C4A6C2C61C6}"/>
          </ac:spMkLst>
        </pc:spChg>
      </pc:sldChg>
      <pc:sldChg chg="modSp add mod">
        <pc:chgData name="Manuela Pichler" userId="07a841c1-49c8-4352-a8c3-3a0d96cf9a08" providerId="ADAL" clId="{0941F924-3F24-4714-990E-9A8C08AAED65}" dt="2020-11-27T13:07:53.240" v="488" actId="20577"/>
        <pc:sldMkLst>
          <pc:docMk/>
          <pc:sldMk cId="3046288030" sldId="2076138657"/>
        </pc:sldMkLst>
        <pc:spChg chg="mod">
          <ac:chgData name="Manuela Pichler" userId="07a841c1-49c8-4352-a8c3-3a0d96cf9a08" providerId="ADAL" clId="{0941F924-3F24-4714-990E-9A8C08AAED65}" dt="2020-11-27T13:07:53.240" v="488" actId="20577"/>
          <ac:spMkLst>
            <pc:docMk/>
            <pc:sldMk cId="3046288030" sldId="2076138657"/>
            <ac:spMk id="5" creationId="{EA59E93F-A913-4873-A941-860F131BAC88}"/>
          </ac:spMkLst>
        </pc:spChg>
        <pc:spChg chg="mod">
          <ac:chgData name="Manuela Pichler" userId="07a841c1-49c8-4352-a8c3-3a0d96cf9a08" providerId="ADAL" clId="{0941F924-3F24-4714-990E-9A8C08AAED65}" dt="2020-11-27T13:07:48.204" v="460" actId="20577"/>
          <ac:spMkLst>
            <pc:docMk/>
            <pc:sldMk cId="3046288030" sldId="2076138657"/>
            <ac:spMk id="6" creationId="{F743CF8E-6946-4D0D-8B6E-4C4A6C2C61C6}"/>
          </ac:spMkLst>
        </pc:spChg>
      </pc:sldChg>
      <pc:sldChg chg="modSp add mod">
        <pc:chgData name="Manuela Pichler" userId="07a841c1-49c8-4352-a8c3-3a0d96cf9a08" providerId="ADAL" clId="{0941F924-3F24-4714-990E-9A8C08AAED65}" dt="2020-11-27T13:09:14.365" v="507"/>
        <pc:sldMkLst>
          <pc:docMk/>
          <pc:sldMk cId="4221188377" sldId="2076138658"/>
        </pc:sldMkLst>
        <pc:spChg chg="mod">
          <ac:chgData name="Manuela Pichler" userId="07a841c1-49c8-4352-a8c3-3a0d96cf9a08" providerId="ADAL" clId="{0941F924-3F24-4714-990E-9A8C08AAED65}" dt="2020-11-27T13:09:14.365" v="507"/>
          <ac:spMkLst>
            <pc:docMk/>
            <pc:sldMk cId="4221188377" sldId="2076138658"/>
            <ac:spMk id="5" creationId="{EA59E93F-A913-4873-A941-860F131BAC88}"/>
          </ac:spMkLst>
        </pc:spChg>
        <pc:spChg chg="mod">
          <ac:chgData name="Manuela Pichler" userId="07a841c1-49c8-4352-a8c3-3a0d96cf9a08" providerId="ADAL" clId="{0941F924-3F24-4714-990E-9A8C08AAED65}" dt="2020-11-27T13:09:12.895" v="506" actId="20577"/>
          <ac:spMkLst>
            <pc:docMk/>
            <pc:sldMk cId="4221188377" sldId="2076138658"/>
            <ac:spMk id="6" creationId="{F743CF8E-6946-4D0D-8B6E-4C4A6C2C61C6}"/>
          </ac:spMkLst>
        </pc:spChg>
      </pc:sldChg>
      <pc:sldChg chg="modSp add mod">
        <pc:chgData name="Manuela Pichler" userId="07a841c1-49c8-4352-a8c3-3a0d96cf9a08" providerId="ADAL" clId="{0941F924-3F24-4714-990E-9A8C08AAED65}" dt="2020-11-27T13:09:53.908" v="515" actId="207"/>
        <pc:sldMkLst>
          <pc:docMk/>
          <pc:sldMk cId="743928455" sldId="2076138659"/>
        </pc:sldMkLst>
        <pc:spChg chg="mod">
          <ac:chgData name="Manuela Pichler" userId="07a841c1-49c8-4352-a8c3-3a0d96cf9a08" providerId="ADAL" clId="{0941F924-3F24-4714-990E-9A8C08AAED65}" dt="2020-11-27T13:09:53.908" v="515" actId="207"/>
          <ac:spMkLst>
            <pc:docMk/>
            <pc:sldMk cId="743928455" sldId="2076138659"/>
            <ac:spMk id="24" creationId="{BCECBAA9-7369-4555-89E8-9F2447DBBADC}"/>
          </ac:spMkLst>
        </pc:spChg>
        <pc:spChg chg="mod">
          <ac:chgData name="Manuela Pichler" userId="07a841c1-49c8-4352-a8c3-3a0d96cf9a08" providerId="ADAL" clId="{0941F924-3F24-4714-990E-9A8C08AAED65}" dt="2020-11-27T13:09:53.908" v="515" actId="207"/>
          <ac:spMkLst>
            <pc:docMk/>
            <pc:sldMk cId="743928455" sldId="2076138659"/>
            <ac:spMk id="25" creationId="{8AA8B1C2-2D13-4389-BAE3-464FC04BDD7A}"/>
          </ac:spMkLst>
        </pc:spChg>
        <pc:grpChg chg="mod">
          <ac:chgData name="Manuela Pichler" userId="07a841c1-49c8-4352-a8c3-3a0d96cf9a08" providerId="ADAL" clId="{0941F924-3F24-4714-990E-9A8C08AAED65}" dt="2020-11-27T13:09:53.908" v="515" actId="207"/>
          <ac:grpSpMkLst>
            <pc:docMk/>
            <pc:sldMk cId="743928455" sldId="2076138659"/>
            <ac:grpSpMk id="23" creationId="{F3F76BD2-BC94-4994-A9A9-9A522E1C00AF}"/>
          </ac:grpSpMkLst>
        </pc:grpChg>
      </pc:sldChg>
      <pc:sldMasterChg chg="addSldLayout delSldLayout modSldLayout">
        <pc:chgData name="Manuela Pichler" userId="07a841c1-49c8-4352-a8c3-3a0d96cf9a08" providerId="ADAL" clId="{0941F924-3F24-4714-990E-9A8C08AAED65}" dt="2020-11-27T12:47:08.431" v="213" actId="47"/>
        <pc:sldMasterMkLst>
          <pc:docMk/>
          <pc:sldMasterMk cId="786041708" sldId="2147483889"/>
        </pc:sldMasterMkLst>
        <pc:sldLayoutChg chg="del">
          <pc:chgData name="Manuela Pichler" userId="07a841c1-49c8-4352-a8c3-3a0d96cf9a08" providerId="ADAL" clId="{0941F924-3F24-4714-990E-9A8C08AAED65}" dt="2020-11-27T12:39:48.160" v="86" actId="47"/>
          <pc:sldLayoutMkLst>
            <pc:docMk/>
            <pc:sldMasterMk cId="786041708" sldId="2147483889"/>
            <pc:sldLayoutMk cId="1258753824" sldId="2147484106"/>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2696796089" sldId="2147484107"/>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186774562" sldId="2147484108"/>
          </pc:sldLayoutMkLst>
        </pc:sldLayoutChg>
        <pc:sldLayoutChg chg="del">
          <pc:chgData name="Manuela Pichler" userId="07a841c1-49c8-4352-a8c3-3a0d96cf9a08" providerId="ADAL" clId="{0941F924-3F24-4714-990E-9A8C08AAED65}" dt="2020-11-27T12:47:08.431" v="213" actId="47"/>
          <pc:sldLayoutMkLst>
            <pc:docMk/>
            <pc:sldMasterMk cId="786041708" sldId="2147483889"/>
            <pc:sldLayoutMk cId="1388575824" sldId="2147484231"/>
          </pc:sldLayoutMkLst>
        </pc:sldLayoutChg>
        <pc:sldLayoutChg chg="del">
          <pc:chgData name="Manuela Pichler" userId="07a841c1-49c8-4352-a8c3-3a0d96cf9a08" providerId="ADAL" clId="{0941F924-3F24-4714-990E-9A8C08AAED65}" dt="2020-11-27T12:42:35.797" v="112" actId="47"/>
          <pc:sldLayoutMkLst>
            <pc:docMk/>
            <pc:sldMasterMk cId="786041708" sldId="2147483889"/>
            <pc:sldLayoutMk cId="4236999699" sldId="2147484231"/>
          </pc:sldLayoutMkLst>
        </pc:sldLayoutChg>
        <pc:sldLayoutChg chg="add mod">
          <pc:chgData name="Manuela Pichler" userId="07a841c1-49c8-4352-a8c3-3a0d96cf9a08" providerId="ADAL" clId="{0941F924-3F24-4714-990E-9A8C08AAED65}" dt="2020-11-27T12:46:34.762" v="204" actId="22"/>
          <pc:sldLayoutMkLst>
            <pc:docMk/>
            <pc:sldMasterMk cId="786041708" sldId="2147483889"/>
            <pc:sldLayoutMk cId="596573484" sldId="2147484233"/>
          </pc:sldLayoutMkLst>
        </pc:sldLayoutChg>
      </pc:sldMasterChg>
      <pc:sldMasterChg chg="modSldLayout">
        <pc:chgData name="Manuela Pichler" userId="07a841c1-49c8-4352-a8c3-3a0d96cf9a08" providerId="ADAL" clId="{0941F924-3F24-4714-990E-9A8C08AAED65}" dt="2020-11-27T12:45:33.007" v="161" actId="478"/>
        <pc:sldMasterMkLst>
          <pc:docMk/>
          <pc:sldMasterMk cId="868143962" sldId="2147484126"/>
        </pc:sldMasterMkLst>
        <pc:sldLayoutChg chg="delSp mod">
          <pc:chgData name="Manuela Pichler" userId="07a841c1-49c8-4352-a8c3-3a0d96cf9a08" providerId="ADAL" clId="{0941F924-3F24-4714-990E-9A8C08AAED65}" dt="2020-11-27T12:45:33.007" v="161" actId="478"/>
          <pc:sldLayoutMkLst>
            <pc:docMk/>
            <pc:sldMasterMk cId="868143962" sldId="2147484126"/>
            <pc:sldLayoutMk cId="285322430" sldId="2147484150"/>
          </pc:sldLayoutMkLst>
          <pc:spChg chg="del">
            <ac:chgData name="Manuela Pichler" userId="07a841c1-49c8-4352-a8c3-3a0d96cf9a08" providerId="ADAL" clId="{0941F924-3F24-4714-990E-9A8C08AAED65}" dt="2020-11-27T12:45:33.007" v="161" actId="478"/>
            <ac:spMkLst>
              <pc:docMk/>
              <pc:sldMasterMk cId="868143962" sldId="2147484126"/>
              <pc:sldLayoutMk cId="285322430" sldId="2147484150"/>
              <ac:spMk id="3" creationId="{7941EE98-1D5E-42BA-AC44-9CC0B043C811}"/>
            </ac:spMkLst>
          </pc:spChg>
        </pc:sldLayoutChg>
      </pc:sldMasterChg>
      <pc:sldMasterChg chg="addSldLayout delSldLayout modSldLayout">
        <pc:chgData name="Manuela Pichler" userId="07a841c1-49c8-4352-a8c3-3a0d96cf9a08" providerId="ADAL" clId="{0941F924-3F24-4714-990E-9A8C08AAED65}" dt="2020-11-27T13:08:50.888" v="504" actId="47"/>
        <pc:sldMasterMkLst>
          <pc:docMk/>
          <pc:sldMasterMk cId="2630714486" sldId="2147484220"/>
        </pc:sldMasterMkLst>
        <pc:sldLayoutChg chg="del">
          <pc:chgData name="Manuela Pichler" userId="07a841c1-49c8-4352-a8c3-3a0d96cf9a08" providerId="ADAL" clId="{0941F924-3F24-4714-990E-9A8C08AAED65}" dt="2020-11-27T12:51:16.969" v="234" actId="47"/>
          <pc:sldLayoutMkLst>
            <pc:docMk/>
            <pc:sldMasterMk cId="2630714486" sldId="2147484220"/>
            <pc:sldLayoutMk cId="4090564559" sldId="2147484240"/>
          </pc:sldLayoutMkLst>
        </pc:sldLayoutChg>
        <pc:sldLayoutChg chg="del">
          <pc:chgData name="Manuela Pichler" userId="07a841c1-49c8-4352-a8c3-3a0d96cf9a08" providerId="ADAL" clId="{0941F924-3F24-4714-990E-9A8C08AAED65}" dt="2020-11-27T12:54:47.687" v="313" actId="47"/>
          <pc:sldLayoutMkLst>
            <pc:docMk/>
            <pc:sldMasterMk cId="2630714486" sldId="2147484220"/>
            <pc:sldLayoutMk cId="742181837" sldId="2147484241"/>
          </pc:sldLayoutMkLst>
        </pc:sldLayoutChg>
        <pc:sldLayoutChg chg="del">
          <pc:chgData name="Manuela Pichler" userId="07a841c1-49c8-4352-a8c3-3a0d96cf9a08" providerId="ADAL" clId="{0941F924-3F24-4714-990E-9A8C08AAED65}" dt="2020-11-27T13:08:50.888" v="504" actId="47"/>
          <pc:sldLayoutMkLst>
            <pc:docMk/>
            <pc:sldMasterMk cId="2630714486" sldId="2147484220"/>
            <pc:sldLayoutMk cId="271711252" sldId="2147484245"/>
          </pc:sldLayoutMkLst>
        </pc:sldLayoutChg>
        <pc:sldLayoutChg chg="add mod">
          <pc:chgData name="Manuela Pichler" userId="07a841c1-49c8-4352-a8c3-3a0d96cf9a08" providerId="ADAL" clId="{0941F924-3F24-4714-990E-9A8C08AAED65}" dt="2020-11-27T12:51:33.431" v="235" actId="22"/>
          <pc:sldLayoutMkLst>
            <pc:docMk/>
            <pc:sldMasterMk cId="2630714486" sldId="2147484220"/>
            <pc:sldLayoutMk cId="2953967364" sldId="2147484247"/>
          </pc:sldLayoutMkLst>
        </pc:sldLayoutChg>
      </pc:sldMasterChg>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chemeClr val="bg1">
            <a:lumMod val="85000"/>
          </a:schemeClr>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6/1/2022</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license-requirements" TargetMode="External"/><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powerapps/maker/dev-community-pla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review.docs.microsoft.com/en-us/power-platform/guidance/adoption/dlp-strateg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review.docs.microsoft.com/en-us/power-platform/guidance/adoption/wiki-communit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power-platform/guidance/adoption/dlp-strategy"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docs.microsoft.com/en-us/power-platform/guidance/adoption/environment-strateg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nSpc>
                <a:spcPct val="100000"/>
              </a:lnSpc>
            </a:pPr>
            <a:r>
              <a:rPr lang="en-US" dirty="0"/>
              <a:t>To help empower your people and elevate their talents, Microsoft combined the capabilities of four services into a unique and powerful low-code development platform. 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a:lnSpc>
                <a:spcPct val="100000"/>
              </a:lnSpc>
            </a:pPr>
            <a:r>
              <a:rPr lang="en-US" sz="900" b="0" i="0" u="none" strike="noStrike" kern="1200" dirty="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pPr>
              <a:lnSpc>
                <a:spcPct val="100000"/>
              </a:lnSpc>
            </a:pPr>
            <a:endParaRPr lang="en-US" dirty="0"/>
          </a:p>
          <a:p>
            <a:pPr marL="0" marR="0" lvl="0" indent="0" algn="l" defTabSz="932742" rtl="0" eaLnBrk="1" fontAlgn="auto" latinLnBrk="0" hangingPunct="1">
              <a:lnSpc>
                <a:spcPct val="100000"/>
              </a:lnSpc>
              <a:spcBef>
                <a:spcPts val="0"/>
              </a:spcBef>
              <a:spcAft>
                <a:spcPts val="340"/>
              </a:spcAft>
              <a:buClrTx/>
              <a:buSzTx/>
              <a:buFontTx/>
              <a:buNone/>
              <a:tabLst/>
              <a:defRPr/>
            </a:pPr>
            <a:r>
              <a:rPr lang="en-US" dirty="0"/>
              <a:t>The Power Platform is </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 singular </a:t>
            </a:r>
            <a:r>
              <a:rPr kumimoji="0" lang="en-US" sz="900" b="0" i="0" u="none" strike="noStrike" kern="1200" cap="none" spc="0" normalizeH="0" baseline="0" noProof="0" dirty="0">
                <a:ln>
                  <a:noFill/>
                </a:ln>
                <a:solidFill>
                  <a:srgbClr val="505050"/>
                </a:solidFill>
                <a:effectLst/>
                <a:uLnTx/>
                <a:uFillTx/>
                <a:latin typeface="Segoe UI Semibold"/>
                <a:ea typeface="+mn-ea"/>
                <a:cs typeface="Segoe UI Semilight" panose="020B0402040204020203" pitchFamily="34" charset="0"/>
              </a:rPr>
              <a:t>low-code</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pPr marL="0" marR="0" lvl="0" indent="0" algn="l" defTabSz="932742" rtl="0" eaLnBrk="1" fontAlgn="auto" latinLnBrk="0" hangingPunct="1">
              <a:lnSpc>
                <a:spcPct val="10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dirty="0"/>
              <a:t>Today we’re going to dive deeper into Power Virtual Agents which enables a no code method of creating powerful chatbots for a wide variety of use cases.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48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466618" lvl="1" indent="0">
              <a:buFont typeface="Arial" panose="020B0604020202020204" pitchFamily="34" charset="0"/>
              <a:buNone/>
            </a:pPr>
            <a:endParaRPr lang="en-US" dirty="0"/>
          </a:p>
          <a:p>
            <a:pPr marL="466618" lvl="1" indent="0">
              <a:buFont typeface="Arial" panose="020B0604020202020204" pitchFamily="34" charset="0"/>
              <a:buNone/>
            </a:pPr>
            <a:r>
              <a:rPr lang="en-US" dirty="0"/>
              <a:t>As you all know, as  a powerful low code/no-code platform, Power Platform brings with it all the strong security and compliance features of Azure and AAD on the table. In addition to all the standard Microsoft 1</a:t>
            </a:r>
            <a:r>
              <a:rPr lang="en-US" baseline="30000" dirty="0"/>
              <a:t>st</a:t>
            </a:r>
            <a:r>
              <a:rPr lang="en-US" dirty="0"/>
              <a:t> party security constructs Power Platform has many targeted governance capabilities that are focused on securing its unique app-flow-bot-</a:t>
            </a:r>
            <a:r>
              <a:rPr lang="en-US" dirty="0" err="1"/>
              <a:t>CommonDataService</a:t>
            </a:r>
            <a:r>
              <a:rPr lang="en-US" dirty="0"/>
              <a:t> and connector ecosystems. Like all good security strategies, Power Platform security offerings are a multi-layered cake and offer defense in depth</a:t>
            </a:r>
          </a:p>
          <a:p>
            <a:pPr marL="641600" lvl="1" indent="-174982">
              <a:buFont typeface="Arial" panose="020B0604020202020204" pitchFamily="34" charset="0"/>
              <a:buChar cha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In addition to the existing capabilities highlighted on the slide, we are working relentlessly to bring some very exciting new security features to you in this calendar year. </a:t>
            </a:r>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These will further strengthen the security and trust pillar for Power Platform deployment in your enterprise. During the presentation we will also navigate through some demos! Do please note that some of these features are currently in private preview or yet to be released.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lets dive right in and learn more about them.</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53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481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a:cs typeface="Segoe UI Light"/>
                <a:hlinkClick r:id="rId3"/>
              </a:rPr>
              <a:t>Azure Active Directory (Azure AD)</a:t>
            </a:r>
            <a:r>
              <a:rPr lang="en-US" sz="900" b="0" i="0" u="none" strike="noStrike" kern="1200" dirty="0">
                <a:solidFill>
                  <a:schemeClr val="tx1"/>
                </a:solidFill>
                <a:effectLst/>
                <a:latin typeface="Segoe UI Light"/>
                <a:cs typeface="Segoe UI Light"/>
              </a:rPr>
              <a:t>, is </a:t>
            </a:r>
            <a:r>
              <a:rPr lang="en-US" sz="900" b="0" i="0" u="none" strike="noStrike" kern="1200" dirty="0">
                <a:solidFill>
                  <a:schemeClr val="tx1"/>
                </a:solidFill>
                <a:effectLst/>
                <a:latin typeface="Segoe UI Light"/>
                <a:cs typeface="Segoe UI Light"/>
                <a:hlinkClick r:id="rId4"/>
              </a:rPr>
              <a:t>one of the world’s most sophisticated, comprehensive, and secure identity and access management services</a:t>
            </a:r>
            <a:r>
              <a:rPr lang="en-US" sz="900" b="0" i="0" u="none" strike="noStrike" kern="1200" dirty="0">
                <a:solidFill>
                  <a:schemeClr val="tx1"/>
                </a:solidFill>
                <a:effectLst/>
                <a:latin typeface="Segoe UI Light"/>
                <a:cs typeface="Segoe UI Light"/>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a:cs typeface="Segoe UI Light"/>
                <a:hlinkClick r:id="rId5"/>
              </a:rPr>
              <a:t>least privilege strategy</a:t>
            </a:r>
            <a:r>
              <a:rPr lang="en-US" sz="900" b="0" i="0" u="none" strike="noStrike" kern="1200" dirty="0">
                <a:solidFill>
                  <a:schemeClr val="tx1"/>
                </a:solidFill>
                <a:effectLst/>
                <a:latin typeface="Segoe UI Light"/>
                <a:cs typeface="Segoe UI Light"/>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a:cs typeface="Segoe UI Light"/>
                <a:hlinkClick r:id="rId6"/>
              </a:rPr>
              <a:t>premium features</a:t>
            </a:r>
            <a:r>
              <a:rPr lang="en-US" sz="900" b="0" i="0" u="none" strike="noStrike" kern="1200" dirty="0">
                <a:solidFill>
                  <a:schemeClr val="tx1"/>
                </a:solidFill>
                <a:effectLst/>
                <a:latin typeface="Segoe UI Light"/>
                <a:cs typeface="Segoe UI Light"/>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a:cs typeface="Segoe UI Light"/>
                <a:hlinkClick r:id="rId7"/>
              </a:rPr>
              <a:t>OAuth2 authorization framework</a:t>
            </a:r>
            <a:r>
              <a:rPr lang="en-US" sz="900" b="0" i="0" u="none" strike="noStrike" kern="1200" dirty="0">
                <a:solidFill>
                  <a:schemeClr val="tx1"/>
                </a:solidFill>
                <a:effectLst/>
                <a:latin typeface="Segoe UI Light"/>
                <a:cs typeface="Segoe UI Light"/>
              </a:rPr>
              <a:t> to enable their code to access platform APIs. This access protection can also be extended to external users.</a:t>
            </a:r>
            <a:endParaRPr lang="en-US" dirty="0">
              <a:latin typeface="Segoe UI Light"/>
              <a:cs typeface="Segoe UI Light"/>
            </a:endParaRPr>
          </a:p>
          <a:p>
            <a:pPr>
              <a:lnSpc>
                <a:spcPct val="90000"/>
              </a:lnSpc>
              <a:spcAft>
                <a:spcPts val="340"/>
              </a:spcAft>
            </a:pPr>
            <a:endParaRPr lang="en-US" sz="900" dirty="0">
              <a:latin typeface="Segoe UI Light"/>
              <a:cs typeface="Segoe UI Light"/>
            </a:endParaRPr>
          </a:p>
          <a:p>
            <a:pPr>
              <a:lnSpc>
                <a:spcPct val="90000"/>
              </a:lnSpc>
              <a:spcAft>
                <a:spcPts val="340"/>
              </a:spcAft>
            </a:pPr>
            <a:r>
              <a:rPr lang="en-US" sz="900" dirty="0">
                <a:latin typeface="Segoe UI Light"/>
                <a:cs typeface="Segoe UI Light"/>
              </a:rPr>
              <a:t>AAD Conditional access requires </a:t>
            </a:r>
            <a:r>
              <a:rPr lang="en-US" sz="900" dirty="0">
                <a:latin typeface="Segoe UI Light"/>
                <a:cs typeface="Segoe UI Light"/>
                <a:hlinkClick r:id="rId8"/>
              </a:rPr>
              <a:t>premium licenses</a:t>
            </a:r>
            <a:r>
              <a:rPr lang="en-US" sz="900" dirty="0">
                <a:latin typeface="Segoe UI Light"/>
                <a:cs typeface="Segoe UI Light"/>
              </a:rPr>
              <a:t>. Conditional access is not yet fully supported by Power Platform – AAD's authentication pipeline will support the conditional access policies defined, but if a policy change occurs while a user is signed in to Power Platform, the user will continue to remain signed in until their authentication token refreshes or they logout.</a:t>
            </a:r>
            <a:endParaRPr lang="en-IN" dirty="0"/>
          </a:p>
          <a:p>
            <a:pPr marL="628650" lvl="1"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Define your organizational roles to ensure that appropriate people have the right permissions for their required roles. Use elevated privileges like M365 Global Admin, Power Platform Service Admin, Dynamics 365 Service Admin for elevated administration access to Power Platform environments and users. Administration of Power Platform environments can be delegated to admins of a guest tenant by using Microsoft's Partner Center to define Delegated Admins and their permissions.</a:t>
            </a:r>
          </a:p>
          <a:p>
            <a:endParaRPr lang="en-US"/>
          </a:p>
          <a:p>
            <a:pPr marL="171450" indent="-171450">
              <a:buFont typeface="Arial" panose="020B0604020202020204" pitchFamily="34" charset="0"/>
              <a:buChar char="•"/>
            </a:pPr>
            <a:endParaRPr lang="en-US">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Recipes that define the types of apps and flows that can be created </a:t>
            </a:r>
          </a:p>
          <a:p>
            <a:r>
              <a:rPr lang="en-GB"/>
              <a:t>300+ connectors </a:t>
            </a:r>
          </a:p>
          <a:p>
            <a:r>
              <a:rPr lang="en-GB"/>
              <a:t>DLP classify into business and non-business data (give an example) </a:t>
            </a:r>
          </a:p>
          <a:p>
            <a:endParaRPr lang="en-GB"/>
          </a:p>
        </p:txBody>
      </p:sp>
      <p:sp>
        <p:nvSpPr>
          <p:cNvPr id="4" name="Foliennummernplatzhalter 3"/>
          <p:cNvSpPr>
            <a:spLocks noGrp="1"/>
          </p:cNvSpPr>
          <p:nvPr>
            <p:ph type="sldNum" sz="quarter" idx="5"/>
          </p:nvPr>
        </p:nvSpPr>
        <p:spPr/>
        <p:txBody>
          <a:bodyPr/>
          <a:lstStyle/>
          <a:p>
            <a:fld id="{782CBF85-FDE2-4BA6-AF9F-D1F75459F4FF}" type="slidenum">
              <a:rPr lang="en-US" smtClean="0"/>
              <a:t>28</a:t>
            </a:fld>
            <a:endParaRPr lang="en-US"/>
          </a:p>
        </p:txBody>
      </p:sp>
    </p:spTree>
    <p:extLst>
      <p:ext uri="{BB962C8B-B14F-4D97-AF65-F5344CB8AC3E}">
        <p14:creationId xmlns:p14="http://schemas.microsoft.com/office/powerpoint/2010/main" val="66868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234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1200">
              <a:solidFill>
                <a:schemeClr val="tx1"/>
              </a:solidFill>
            </a:endParaRPr>
          </a:p>
          <a:p>
            <a:endParaRPr lang="en-US" sz="1200">
              <a:solidFill>
                <a:schemeClr val="tx1"/>
              </a:solidFill>
            </a:endParaRPr>
          </a:p>
          <a:p>
            <a:endParaRPr lang="en-US" sz="1200">
              <a:solidFill>
                <a:schemeClr val="tx1"/>
              </a:solidFill>
            </a:endParaRPr>
          </a:p>
          <a:p>
            <a:r>
              <a:rPr lang="en-US" sz="1200">
                <a:solidFill>
                  <a:schemeClr val="tx1"/>
                </a:solidFill>
              </a:rPr>
              <a:t>There are some key facts you should know about environments:</a:t>
            </a:r>
          </a:p>
          <a:p>
            <a:endParaRPr lang="en-US" sz="1200">
              <a:solidFill>
                <a:schemeClr val="tx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are tied to a geographic location that is configured at the time the environment is created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can be used to target different audiences and/or for different purposes such as dev, test and production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Every tenant has a Default environment where all licensed PowerApps and Flow users can create apps &amp; flows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environments offer more control around permissions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 creation can be restricted to only global and service admins from the Power Platform admin center: </a:t>
            </a:r>
            <a:r>
              <a:rPr lang="en-US" sz="1200">
                <a:solidFill>
                  <a:schemeClr val="accent5"/>
                </a:solidFill>
                <a:hlinkClick r:id="rId3"/>
              </a:rPr>
              <a:t>https://aka.ms/ppac</a:t>
            </a:r>
            <a:r>
              <a:rPr lang="en-US" sz="1200">
                <a:solidFill>
                  <a:schemeClr val="accent5"/>
                </a:solidFill>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As we mentioned, there are different types of environments ranging from trial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1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https://Power Apps.microsoft.com/en-us/blog/establishing-an-environment-strategy-for-microsoft-power-platform/</a:t>
            </a:r>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8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Default Environment</a:t>
            </a:r>
          </a:p>
          <a:p>
            <a:pPr algn="l"/>
            <a:r>
              <a:rPr lang="en-GB" b="0" i="0" dirty="0">
                <a:solidFill>
                  <a:srgbClr val="171717"/>
                </a:solidFill>
                <a:effectLst/>
                <a:latin typeface="Segoe UI" panose="020B0502040204020203" pitchFamily="34" charset="0"/>
              </a:rPr>
              <a:t>Everyone in your tenant has permissions to create apps and flows here. There currently is no way to block the Environment Maker role assignment in this environment. This is also the environment that is used for first party integrations, like creating an app from a SharePoint list. Learn more: The default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To reduce risk to data, the types of connectors used in your apps and flows should be limited to a restrictive DLP policy. This policy should cover common individual and small team productivity use cases, like working with SharePoint data, sending emails, and having an approval workflow.</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Power User Environment</a:t>
            </a:r>
          </a:p>
          <a:p>
            <a:pPr algn="l"/>
            <a:r>
              <a:rPr lang="en-GB" b="0" i="0" dirty="0">
                <a:solidFill>
                  <a:srgbClr val="171717"/>
                </a:solidFill>
                <a:effectLst/>
                <a:latin typeface="Segoe UI" panose="020B0502040204020203" pitchFamily="34" charset="0"/>
              </a:rPr>
              <a:t>While the Default environment covers many use cases, some power users will have more advanced needs for their apps and flows, like integrating with Microsoft Teams, Azure AD or Azure DevOps.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For this purpose, we recommend creating a Power User environment. This shared environment should use less risk averse DLP policies and admins should strictly control the maker list to this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User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Users environment - for example using Microsoft Forms, a SharePoint site or an app. If required, this process could include approval by the line manager or IT.</a:t>
            </a:r>
          </a:p>
          <a:p>
            <a:pPr algn="l"/>
            <a:r>
              <a:rPr lang="en-GB" b="0" i="0" dirty="0">
                <a:solidFill>
                  <a:srgbClr val="171717"/>
                </a:solidFill>
                <a:effectLst/>
                <a:latin typeface="Segoe UI" panose="020B0502040204020203" pitchFamily="34" charset="0"/>
              </a:rPr>
              <a:t>Power Dev Environment</a:t>
            </a:r>
          </a:p>
          <a:p>
            <a:pPr algn="l"/>
            <a:r>
              <a:rPr lang="en-GB" b="0" i="0" dirty="0">
                <a:solidFill>
                  <a:srgbClr val="171717"/>
                </a:solidFill>
                <a:effectLst/>
                <a:latin typeface="Segoe UI" panose="020B0502040204020203" pitchFamily="34" charset="0"/>
              </a:rPr>
              <a:t>The Power Dev environment is a shared environment intended to be used by experienced developers to build more complex apps and flows. More powerful connectors, like SQL Server, Azure Blob Storage, and Azure Functions are available for use.</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Dev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Dev environment - for example using Microsoft Forms, a SharePoint site or an app. If required, this process could include approval by the line manager or IT.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In addition to the trial plans, there is also a free Power Apps community plan. This is a special plan that allows individual self-service sign-up and it provides an individual environment that the user can use to build apps and workflows. As the environments are for individual use, there is no ability to share with other users. However, solutions can be exported from this environment and into another environment – it is not recommended to use this type of license for enterprise development purposes.</a:t>
            </a:r>
          </a:p>
          <a:p>
            <a:pPr algn="l"/>
            <a:r>
              <a:rPr lang="en-GB" b="0" i="0" dirty="0">
                <a:solidFill>
                  <a:srgbClr val="171717"/>
                </a:solidFill>
                <a:effectLst/>
                <a:latin typeface="Segoe UI" panose="020B0502040204020203" pitchFamily="34" charset="0"/>
              </a:rPr>
              <a:t>These environments will show up on the administrator’s list of environments and will list the type of environment as Developer.</a:t>
            </a:r>
          </a:p>
          <a:p>
            <a:pPr algn="l"/>
            <a:r>
              <a:rPr lang="en-GB" b="0" i="0" dirty="0">
                <a:solidFill>
                  <a:srgbClr val="171717"/>
                </a:solidFill>
                <a:effectLst/>
                <a:latin typeface="Segoe UI" panose="020B0502040204020203" pitchFamily="34" charset="0"/>
              </a:rPr>
              <a:t>Users in your organization can self-service sign-up for this plan even if they have Power Apps and Power Automate license entitlements via another licensing plan. Find more details on its features at </a:t>
            </a:r>
            <a:r>
              <a:rPr lang="en-GB" b="0" i="0" u="none" strike="noStrike" dirty="0">
                <a:solidFill>
                  <a:srgbClr val="171717"/>
                </a:solidFill>
                <a:effectLst/>
                <a:latin typeface="Segoe UI" panose="020B0502040204020203" pitchFamily="34" charset="0"/>
                <a:hlinkClick r:id="rId3"/>
              </a:rPr>
              <a:t>Power Apps Community Plan</a:t>
            </a:r>
            <a:r>
              <a:rPr lang="en-GB" b="0" i="0" dirty="0">
                <a:solidFill>
                  <a:srgbClr val="171717"/>
                </a:solidFill>
                <a:effectLst/>
                <a:latin typeface="Segoe UI" panose="020B0502040204020203" pitchFamily="34" charset="0"/>
              </a:rPr>
              <a:t>.</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36</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While the shared environments cover many use cases for applications, teams and projects may benefit from having custom environment to support their business unit specific use cases or Application Lifecycle Management scenarios.</a:t>
            </a:r>
          </a:p>
          <a:p>
            <a:pPr algn="l"/>
            <a:r>
              <a:rPr lang="en-GB" b="0" i="0">
                <a:solidFill>
                  <a:srgbClr val="171717"/>
                </a:solidFill>
                <a:effectLst/>
                <a:latin typeface="Segoe UI" panose="020B0502040204020203" pitchFamily="34" charset="0"/>
              </a:rPr>
              <a:t>Some considerations for custom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project teams or business units to establish if they require dedicated Development, Test and Production environments or if a dedicated Development environment and shared Test and Production environments are more suitable to their use case.</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which connectors are required and create an exception policy.</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who will be a maker in this environment, and who will be the Environment Administrator.</a:t>
            </a:r>
          </a:p>
          <a:p>
            <a:pPr algn="l">
              <a:buFont typeface="Arial" panose="020B0604020202020204" pitchFamily="34" charset="0"/>
              <a:buChar char="•"/>
            </a:pPr>
            <a:r>
              <a:rPr lang="en-GB" b="0" i="0">
                <a:solidFill>
                  <a:srgbClr val="171717"/>
                </a:solidFill>
                <a:effectLst/>
                <a:latin typeface="Segoe UI" panose="020B0502040204020203" pitchFamily="34" charset="0"/>
              </a:rPr>
              <a:t>Each environment consumes 1GB of data capacity, so manage custom environments wisely.</a:t>
            </a:r>
          </a:p>
          <a:p>
            <a:pPr algn="l"/>
            <a:r>
              <a:rPr lang="en-GB" b="0" i="0">
                <a:solidFill>
                  <a:srgbClr val="171717"/>
                </a:solidFill>
                <a:effectLst/>
                <a:latin typeface="Segoe UI" panose="020B0502040204020203" pitchFamily="34" charset="0"/>
              </a:rPr>
              <a:t>Additional to the above recommendations, establishing your </a:t>
            </a:r>
            <a:r>
              <a:rPr lang="en-GB" b="0" i="0" err="1">
                <a:solidFill>
                  <a:srgbClr val="171717"/>
                </a:solidFill>
                <a:effectLst/>
                <a:latin typeface="Segoe UI" panose="020B0502040204020203" pitchFamily="34" charset="0"/>
              </a:rPr>
              <a:t>enviornment</a:t>
            </a:r>
            <a:r>
              <a:rPr lang="en-GB" b="0" i="0">
                <a:solidFill>
                  <a:srgbClr val="171717"/>
                </a:solidFill>
                <a:effectLst/>
                <a:latin typeface="Segoe UI" panose="020B0502040204020203" pitchFamily="34" charset="0"/>
              </a:rPr>
              <a:t> strategy will also shape and direct your </a:t>
            </a:r>
            <a:r>
              <a:rPr lang="en-GB" b="1" i="0" u="none" strike="noStrike">
                <a:solidFill>
                  <a:srgbClr val="171717"/>
                </a:solidFill>
                <a:effectLst/>
                <a:latin typeface="Segoe UI" panose="020B0502040204020203" pitchFamily="34" charset="0"/>
                <a:hlinkClick r:id="rId3"/>
              </a:rPr>
              <a:t>DLP Strategy</a:t>
            </a:r>
            <a:r>
              <a:rPr lang="en-GB" b="0" i="0">
                <a:solidFill>
                  <a:srgbClr val="171717"/>
                </a:solidFill>
                <a:effectLst/>
                <a:latin typeface="Segoe UI" panose="020B0502040204020203" pitchFamily="34" charset="0"/>
              </a:rPr>
              <a:t>.</a:t>
            </a:r>
          </a:p>
        </p:txBody>
      </p:sp>
      <p:sp>
        <p:nvSpPr>
          <p:cNvPr id="4" name="Foliennummernplatzhalter 3"/>
          <p:cNvSpPr>
            <a:spLocks noGrp="1"/>
          </p:cNvSpPr>
          <p:nvPr>
            <p:ph type="sldNum" sz="quarter" idx="5"/>
          </p:nvPr>
        </p:nvSpPr>
        <p:spPr/>
        <p:txBody>
          <a:bodyPr/>
          <a:lstStyle/>
          <a:p>
            <a:fld id="{782CBF85-FDE2-4BA6-AF9F-D1F75459F4FF}" type="slidenum">
              <a:rPr lang="en-US" smtClean="0"/>
              <a:t>37</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333333"/>
                </a:solidFill>
                <a:effectLst/>
                <a:latin typeface="Segoe UI Condensed"/>
              </a:rPr>
              <a:t>There are some factors that influence when to provision which types of environments:</a:t>
            </a:r>
            <a:endParaRPr lang="en-GB" b="0" i="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fld id="{782CBF85-FDE2-4BA6-AF9F-D1F75459F4FF}" type="slidenum">
              <a:rPr lang="en-US" smtClean="0"/>
              <a:t>38</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020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Set up a </a:t>
            </a:r>
            <a:r>
              <a:rPr lang="en-GB" b="0" i="0" u="none" strike="noStrike">
                <a:solidFill>
                  <a:srgbClr val="171717"/>
                </a:solidFill>
                <a:effectLst/>
                <a:latin typeface="Segoe UI" panose="020B0502040204020203" pitchFamily="34" charset="0"/>
                <a:hlinkClick r:id="rId3"/>
              </a:rPr>
              <a:t>SharePoint site or a Wiki</a:t>
            </a:r>
            <a:r>
              <a:rPr lang="en-GB" b="0" i="0">
                <a:solidFill>
                  <a:srgbClr val="171717"/>
                </a:solidFill>
                <a:effectLst/>
                <a:latin typeface="Segoe UI" panose="020B0502040204020203" pitchFamily="34" charset="0"/>
              </a:rPr>
              <a:t> that clearly communicates: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your Default environment</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shared team and employee productivity environments as well as other shared environments makers might have access to (for example, training environments) and the process of how to request access to those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Trial environments and how to request them.</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Developer environments and how to create them</a:t>
            </a:r>
          </a:p>
          <a:p>
            <a:pPr algn="l">
              <a:buFont typeface="Arial" panose="020B0604020202020204" pitchFamily="34" charset="0"/>
              <a:buChar char="•"/>
            </a:pPr>
            <a:r>
              <a:rPr lang="en-GB" b="0" i="0">
                <a:solidFill>
                  <a:srgbClr val="171717"/>
                </a:solidFill>
                <a:effectLst/>
                <a:latin typeface="Segoe UI" panose="020B0502040204020203" pitchFamily="34" charset="0"/>
              </a:rPr>
              <a:t>The process of requesting custom environments for specific business unit or project purposes.</a:t>
            </a:r>
          </a:p>
          <a:p>
            <a:pPr algn="l">
              <a:buFont typeface="Arial" panose="020B0604020202020204" pitchFamily="34" charset="0"/>
              <a:buChar char="•"/>
            </a:pPr>
            <a:r>
              <a:rPr lang="en-GB" b="0" i="0">
                <a:solidFill>
                  <a:srgbClr val="171717"/>
                </a:solidFill>
                <a:effectLst/>
                <a:latin typeface="Segoe UI" panose="020B0502040204020203" pitchFamily="34" charset="0"/>
              </a:rPr>
              <a:t>The responsibilities of a maker</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Keep the tenant clean. Delete your environments, apps, and flows if they are no longer needed. Use test environments if experimenting.</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Share wisely. Watch out for oversharing of your environments, apps, flows, and shared connections.</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Protect organization data. Avoid moving data from highly confidential or confidential data sources to non-protected or external storage</a:t>
            </a:r>
          </a:p>
        </p:txBody>
      </p:sp>
      <p:sp>
        <p:nvSpPr>
          <p:cNvPr id="4" name="Foliennummernplatzhalter 3"/>
          <p:cNvSpPr>
            <a:spLocks noGrp="1"/>
          </p:cNvSpPr>
          <p:nvPr>
            <p:ph type="sldNum" sz="quarter" idx="5"/>
          </p:nvPr>
        </p:nvSpPr>
        <p:spPr/>
        <p:txBody>
          <a:bodyPr/>
          <a:lstStyle/>
          <a:p>
            <a:fld id="{782CBF85-FDE2-4BA6-AF9F-D1F75459F4FF}" type="slidenum">
              <a:rPr lang="en-US" smtClean="0"/>
              <a:t>39</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CDS security roles.  The CDS security roles of course control the security for the CDS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41</a:t>
            </a:fld>
            <a:endParaRPr lang="en-US"/>
          </a:p>
        </p:txBody>
      </p:sp>
    </p:spTree>
    <p:extLst>
      <p:ext uri="{BB962C8B-B14F-4D97-AF65-F5344CB8AC3E}">
        <p14:creationId xmlns:p14="http://schemas.microsoft.com/office/powerpoint/2010/main" val="882465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should also be a good strategy in place for securing the </a:t>
            </a:r>
            <a:r>
              <a:rPr lang="en-US" dirty="0" err="1"/>
              <a:t>Dataverse</a:t>
            </a:r>
            <a:r>
              <a:rPr lang="en-US" dirty="0"/>
              <a:t>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4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000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Blur out the faces or hide them</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519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400+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53</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6/1/2022 6:05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So just to recap – power platform DLP supports three types of connector classification. Business and non-business groupings govern which connectors can be used together vs. not. Allowing you to segregate business </a:t>
            </a:r>
            <a:r>
              <a:rPr lang="en-US" err="1"/>
              <a:t>sensitivie</a:t>
            </a:r>
            <a:r>
              <a:rPr lang="en-US"/>
              <a:t> data from non-business data. Blocked on the other hand blocks the connector from use altogether. Power platform allows blocking of all Microsoft owned Premium connectors as well as all third party </a:t>
            </a:r>
            <a:r>
              <a:rPr lang="en-US" err="1"/>
              <a:t>stanrrd</a:t>
            </a:r>
            <a:r>
              <a:rPr lang="en-US"/>
              <a:t> and premium connectors. However Microsoft owned standard connectors such a O365 and native Power platform connectors as well as CDS are not blockable and can only be classified as business/non-business. </a:t>
            </a:r>
          </a:p>
          <a:p>
            <a:endParaRPr lang="en-US"/>
          </a:p>
          <a:p>
            <a:r>
              <a:rPr lang="en-US"/>
              <a:t>Do please note that the DLP connector classification is not set in stone at the time of creating the policy. Admins can change the classification of connectors at a future time by editing the DLP policy based on </a:t>
            </a:r>
            <a:r>
              <a:rPr lang="en-US" err="1"/>
              <a:t>thier</a:t>
            </a:r>
            <a:r>
              <a:rPr lang="en-US"/>
              <a:t> evolving business needs.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6:05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136378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Business and non-business classifications draw boundaries around what connectors can be used together vs. not in a given app or flow</a:t>
            </a:r>
          </a:p>
          <a:p>
            <a:endParaRPr lang="en-US" dirty="0"/>
          </a:p>
          <a:p>
            <a:r>
              <a:rPr lang="en-US" dirty="0"/>
              <a:t>In this example, if admins have put </a:t>
            </a:r>
            <a:r>
              <a:rPr lang="en-US" dirty="0" err="1"/>
              <a:t>Sharepoint</a:t>
            </a:r>
            <a:r>
              <a:rPr lang="en-US" dirty="0"/>
              <a:t> in the business category and </a:t>
            </a:r>
            <a:r>
              <a:rPr lang="en-US" dirty="0" err="1"/>
              <a:t>dropbox</a:t>
            </a:r>
            <a:r>
              <a:rPr lang="en-US" dirty="0"/>
              <a:t> in the non-business category, power platform makers can no longer make apps and flows that use these connectors together. </a:t>
            </a:r>
          </a:p>
          <a:p>
            <a:r>
              <a:rPr lang="en-US" dirty="0"/>
              <a:t>Makers can continue to use </a:t>
            </a:r>
            <a:r>
              <a:rPr lang="en-US" dirty="0" err="1"/>
              <a:t>Sharepoint</a:t>
            </a:r>
            <a:r>
              <a:rPr lang="en-US" dirty="0"/>
              <a:t> connector standalone or together with other business connectors such as O365 outlook leveraging power platform for business productivity scenarios.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Similarly makers can continue to use </a:t>
            </a:r>
            <a:r>
              <a:rPr lang="en-US" dirty="0" err="1"/>
              <a:t>dropbox</a:t>
            </a:r>
            <a:r>
              <a:rPr lang="en-US" dirty="0"/>
              <a:t> with other non-business connectors such as </a:t>
            </a:r>
            <a:r>
              <a:rPr lang="en-US" dirty="0" err="1"/>
              <a:t>gmail</a:t>
            </a:r>
            <a:r>
              <a:rPr lang="en-US" dirty="0"/>
              <a:t> leveraging power platform for personal productivity scenarios. By isolating </a:t>
            </a:r>
            <a:r>
              <a:rPr lang="en-US" dirty="0" err="1"/>
              <a:t>Sharepoint</a:t>
            </a:r>
            <a:r>
              <a:rPr lang="en-US" dirty="0"/>
              <a:t> from </a:t>
            </a:r>
            <a:r>
              <a:rPr lang="en-US" dirty="0" err="1"/>
              <a:t>dropbox</a:t>
            </a:r>
            <a:r>
              <a:rPr lang="en-US" dirty="0"/>
              <a:t>, admins have disabled maker’s ability to transfer data across these two services using power platform.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is critical that you take your time and carefully identify all the relevant business data use connectors and isolate them from rest of your connectors. </a:t>
            </a:r>
          </a:p>
          <a:p>
            <a:endParaRPr lang="en-US" dirty="0"/>
          </a:p>
          <a:p>
            <a:r>
              <a:rPr lang="en-US" dirty="0"/>
              <a:t>Do note that the name business and non-business to these connector groupings does not have any special meaning. We can switch the tag on these groupings and the net effect will be the same in that </a:t>
            </a:r>
            <a:r>
              <a:rPr lang="en-US" dirty="0" err="1"/>
              <a:t>sharepoint</a:t>
            </a:r>
            <a:r>
              <a:rPr lang="en-US" dirty="0"/>
              <a:t> and </a:t>
            </a:r>
            <a:r>
              <a:rPr lang="en-US" dirty="0" err="1"/>
              <a:t>dropbox</a:t>
            </a:r>
            <a:r>
              <a:rPr lang="en-US" dirty="0"/>
              <a:t> cannot be used together while </a:t>
            </a:r>
            <a:r>
              <a:rPr lang="en-US" dirty="0" err="1"/>
              <a:t>sharepoint</a:t>
            </a:r>
            <a:r>
              <a:rPr lang="en-US" dirty="0"/>
              <a:t> and outlook can. It is grouping of connectors itself that is of </a:t>
            </a:r>
            <a:r>
              <a:rPr lang="en-US" dirty="0" err="1"/>
              <a:t>signifcance</a:t>
            </a:r>
            <a:r>
              <a:rPr lang="en-US" dirty="0"/>
              <a:t> and not the name of the group that they are placed in. </a:t>
            </a:r>
          </a:p>
          <a:p>
            <a:endParaRPr lang="en-US" dirty="0"/>
          </a:p>
          <a:p>
            <a:r>
              <a:rPr lang="en-US" dirty="0"/>
              <a:t>In this example you would also note that Twitter and HTTP as marked as blocked. Blocking connectors is an important new capability in Power </a:t>
            </a:r>
            <a:r>
              <a:rPr lang="en-US" dirty="0" err="1"/>
              <a:t>Platofrm</a:t>
            </a:r>
            <a:r>
              <a:rPr lang="en-US" dirty="0"/>
              <a:t>. This disallows their use altogether in apps and flows. In other words Twitter and HTTP can no longer be used with business and non-business connectors like </a:t>
            </a:r>
            <a:r>
              <a:rPr lang="en-US" dirty="0" err="1"/>
              <a:t>Sharepoint</a:t>
            </a:r>
            <a:r>
              <a:rPr lang="en-US" dirty="0"/>
              <a:t> or Dropbox in an app or flow. Additionally they are also not usable with each other or standalone. </a:t>
            </a:r>
          </a:p>
          <a:p>
            <a:endParaRPr lang="en-US" dirty="0"/>
          </a:p>
          <a:p>
            <a:r>
              <a:rPr lang="en-US" dirty="0"/>
              <a:t>Given this blocked attribution for connectors makes it practically connector unusable, it is important that as admins you don’t get trigger happy with connector blocking and use it sparingly. Invest time in evaluating risk vs. reward profile of connectors. </a:t>
            </a:r>
          </a:p>
          <a:p>
            <a:endParaRPr lang="en-US" dirty="0"/>
          </a:p>
          <a:p>
            <a:r>
              <a:rPr lang="en-US" dirty="0"/>
              <a:t>Since different environments can have different DLP policies, use this grain to effectivity govern which makers have access to which connectors to strike that all important balance between protection and productivity.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95892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6:05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6/1/2022 6:05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hlinkClick r:id="rId3"/>
              </a:rPr>
              <a:t>https://docs.microsoft.com/en-us/power-platform/guidance/adoption/dlp-strategy</a:t>
            </a:r>
            <a:endParaRPr lang="en-GB" dirty="0"/>
          </a:p>
          <a:p>
            <a:endParaRPr lang="en-GB" dirty="0"/>
          </a:p>
          <a:p>
            <a:pPr algn="l"/>
            <a:r>
              <a:rPr lang="en-GB" b="0" i="0" dirty="0">
                <a:solidFill>
                  <a:srgbClr val="171717"/>
                </a:solidFill>
                <a:effectLst/>
                <a:latin typeface="Segoe UI" panose="020B0502040204020203" pitchFamily="34" charset="0"/>
              </a:rPr>
              <a:t>Let’s look at how Contoso Corporation, our sample organization for this guidance, set up their DLP policies. The setup of their DLP policies ties in closely with their </a:t>
            </a:r>
            <a:r>
              <a:rPr lang="en-GB" b="0" i="0" u="none" strike="noStrike" dirty="0">
                <a:solidFill>
                  <a:srgbClr val="171717"/>
                </a:solidFill>
                <a:effectLst/>
                <a:latin typeface="Segoe UI" panose="020B0502040204020203" pitchFamily="34" charset="0"/>
                <a:hlinkClick r:id="rId4"/>
              </a:rPr>
              <a:t>environment strategy</a:t>
            </a:r>
            <a:r>
              <a:rPr lang="en-GB" b="0" i="0" dirty="0">
                <a:solidFill>
                  <a:srgbClr val="171717"/>
                </a:solidFill>
                <a:effectLst/>
                <a:latin typeface="Segoe UI" panose="020B0502040204020203" pitchFamily="34" charset="0"/>
              </a:rPr>
              <a:t>.</a:t>
            </a:r>
          </a:p>
          <a:p>
            <a:pPr algn="l"/>
            <a:r>
              <a:rPr lang="en-GB" b="0" i="0" dirty="0">
                <a:solidFill>
                  <a:srgbClr val="171717"/>
                </a:solidFill>
                <a:effectLst/>
                <a:latin typeface="Segoe UI" panose="020B0502040204020203" pitchFamily="34" charset="0"/>
              </a:rPr>
              <a:t>Contoso admins want to support user and team productivity scenarios and business applications, in addition to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activity management.</a:t>
            </a:r>
          </a:p>
          <a:p>
            <a:pPr algn="l"/>
            <a:r>
              <a:rPr lang="en-GB" b="0" i="0" dirty="0">
                <a:solidFill>
                  <a:srgbClr val="171717"/>
                </a:solidFill>
                <a:effectLst/>
                <a:latin typeface="Segoe UI" panose="020B0502040204020203" pitchFamily="34" charset="0"/>
              </a:rPr>
              <a:t>The environment and DLP strategy Contoso admins have applied here consists of:</a:t>
            </a:r>
          </a:p>
          <a:p>
            <a:pPr algn="l">
              <a:buFont typeface="+mj-lt"/>
              <a:buAutoNum type="arabicPeriod"/>
            </a:pPr>
            <a:r>
              <a:rPr lang="en-GB" b="0" i="0" dirty="0">
                <a:solidFill>
                  <a:srgbClr val="171717"/>
                </a:solidFill>
                <a:effectLst/>
                <a:latin typeface="Segoe UI" panose="020B0502040204020203" pitchFamily="34" charset="0"/>
              </a:rPr>
              <a:t>A tenant-wide restrictive DLP policy that applies to all environments in the tenant except some specific environments that they have excluded from the policy scope. Admins intend to keep the available connectors in this policy limited to Office 365 and other standard micro-services by blocking access to everything else. This policy will also apply to the default environment.</a:t>
            </a:r>
          </a:p>
          <a:p>
            <a:pPr algn="l">
              <a:buFont typeface="+mj-lt"/>
              <a:buAutoNum type="arabicPeriod"/>
            </a:pPr>
            <a:r>
              <a:rPr lang="en-GB" b="0" i="0" dirty="0">
                <a:solidFill>
                  <a:srgbClr val="171717"/>
                </a:solidFill>
                <a:effectLst/>
                <a:latin typeface="Segoe UI" panose="020B0502040204020203" pitchFamily="34" charset="0"/>
              </a:rPr>
              <a:t>Contoso admins have created another shared environment for users to create apps for user and team productivity use cases. This environment has an associated tenant-level DLP policy that isn't as risk-averse as a default policy and allows makers to use connectors like Azure services in addition to the Office 365 services. Because this is a non-default environment, admins can actively control the environment maker list for it. This is a tiered approach to shared user and team productivity environment and associated DLP settings.</a:t>
            </a:r>
          </a:p>
          <a:p>
            <a:pPr algn="l">
              <a:buFont typeface="+mj-lt"/>
              <a:buAutoNum type="arabicPeriod"/>
            </a:pPr>
            <a:r>
              <a:rPr lang="en-GB" b="0" i="0" dirty="0">
                <a:solidFill>
                  <a:srgbClr val="171717"/>
                </a:solidFill>
                <a:effectLst/>
                <a:latin typeface="Segoe UI" panose="020B0502040204020203" pitchFamily="34" charset="0"/>
              </a:rPr>
              <a:t>In addition, for the business units to create line-of-business applications, they have created development, test, and production environments for their tax and audit subsidiaries across various countries. The environment maker access to these environments is carefully managed, and appropriate first- and third-party connectors are made available using tenant-level DLP policies in consultation with the business unit stakeholders.</a:t>
            </a:r>
          </a:p>
          <a:p>
            <a:pPr algn="l">
              <a:buFont typeface="+mj-lt"/>
              <a:buAutoNum type="arabicPeriod"/>
            </a:pPr>
            <a:r>
              <a:rPr lang="en-GB" b="0" i="0" dirty="0">
                <a:solidFill>
                  <a:srgbClr val="171717"/>
                </a:solidFill>
                <a:effectLst/>
                <a:latin typeface="Segoe UI" panose="020B0502040204020203" pitchFamily="34" charset="0"/>
              </a:rPr>
              <a:t>Similarly, dev/test/production environments are created for Central IT's use to develop and roll out relevant or right applications. These business application scenarios typically have a well-defined set of connectors that need to be made available for makers, testers, and users in these environments. Access to these connectors is managed using a dedicated tenant-level policy.</a:t>
            </a:r>
          </a:p>
          <a:p>
            <a:pPr algn="l">
              <a:buFont typeface="+mj-lt"/>
              <a:buAutoNum type="arabicPeriod"/>
            </a:pPr>
            <a:r>
              <a:rPr lang="en-GB" b="0" i="0" dirty="0">
                <a:solidFill>
                  <a:srgbClr val="171717"/>
                </a:solidFill>
                <a:effectLst/>
                <a:latin typeface="Segoe UI" panose="020B0502040204020203" pitchFamily="34" charset="0"/>
              </a:rPr>
              <a:t>Contoso also has a special purpose environment dedicated to their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activities. In Contoso, the DLP policy for the special purpose environment will remain high touch given the experimental nature of the theory teams book. In this case, tenant admins have delegated DLP management for this environment directly to a trusted environment admin of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team and excluded it from a school of all tenant-level policies. This environment is managed only by the environment-level DLP policy, which is an exception rather than the rule at Contoso.</a:t>
            </a:r>
          </a:p>
          <a:p>
            <a:pPr algn="l"/>
            <a:r>
              <a:rPr lang="en-GB" b="0" i="0" dirty="0">
                <a:solidFill>
                  <a:srgbClr val="171717"/>
                </a:solidFill>
                <a:effectLst/>
                <a:latin typeface="Segoe UI" panose="020B0502040204020203" pitchFamily="34" charset="0"/>
              </a:rPr>
              <a:t>As expected, any new environments that are created in Contoso will map to the original all-environments policy.</a:t>
            </a:r>
          </a:p>
          <a:p>
            <a:pPr algn="l"/>
            <a:r>
              <a:rPr lang="en-GB" b="0" i="0" dirty="0">
                <a:solidFill>
                  <a:srgbClr val="171717"/>
                </a:solidFill>
                <a:effectLst/>
                <a:latin typeface="Segoe UI" panose="020B0502040204020203" pitchFamily="34" charset="0"/>
              </a:rPr>
              <a:t>This setup of tenant-centric DLP policies doesn't prevent environment admins from coming up with their own environment-level DLP policies, if they want to introduce additional restrictions or to classify custom connectors.</a:t>
            </a:r>
          </a:p>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60</a:t>
            </a:fld>
            <a:endParaRPr lang="en-US" dirty="0"/>
          </a:p>
        </p:txBody>
      </p:sp>
    </p:spTree>
    <p:extLst>
      <p:ext uri="{BB962C8B-B14F-4D97-AF65-F5344CB8AC3E}">
        <p14:creationId xmlns:p14="http://schemas.microsoft.com/office/powerpoint/2010/main" val="240760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61</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23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6/1/2022 6:05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738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indent="0">
              <a:buNone/>
            </a:pP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dirty="0"/>
          </a:p>
        </p:txBody>
      </p:sp>
    </p:spTree>
    <p:extLst>
      <p:ext uri="{BB962C8B-B14F-4D97-AF65-F5344CB8AC3E}">
        <p14:creationId xmlns:p14="http://schemas.microsoft.com/office/powerpoint/2010/main" val="50678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310152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8" y="1442103"/>
            <a:ext cx="3568658" cy="407323"/>
          </a:xfrm>
        </p:spPr>
        <p:txBody>
          <a:bodyPr wrap="square" lIns="0" tIns="0" rIns="0" bIns="0">
            <a:spAutoFit/>
          </a:bodyPr>
          <a:lstStyle>
            <a:lvl1pPr marL="0" indent="0">
              <a:lnSpc>
                <a:spcPct val="90000"/>
              </a:lnSpc>
              <a:spcAft>
                <a:spcPts val="900"/>
              </a:spcAft>
              <a:buNone/>
              <a:defRPr sz="1471" b="0" i="0">
                <a:solidFill>
                  <a:schemeClr val="tx1"/>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43707"/>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lIns="146304" tIns="91440" rIns="146304" bIns="91440"/>
          <a:lstStyle>
            <a:lvl1pPr algn="l">
              <a:defRPr sz="24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8525375" y="4921324"/>
            <a:ext cx="416697" cy="100862"/>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336159" y="4921324"/>
            <a:ext cx="2894705" cy="100862"/>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3963821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621792" cy="614027"/>
          </a:xfrm>
        </p:spPr>
        <p:txBody>
          <a:bodyPr/>
          <a:lstStyle>
            <a:lvl1pPr>
              <a:defRPr lang="en-US" sz="2400" b="0" kern="1200" cap="none" spc="-75"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01931" y="814998"/>
            <a:ext cx="8621792" cy="323176"/>
          </a:xfrm>
        </p:spPr>
        <p:txBody>
          <a:bodyPr tIns="0" bIns="0" anchor="ctr">
            <a:spAutoFit/>
          </a:bodyPr>
          <a:lstStyle>
            <a:lvl1pPr marL="0" indent="0">
              <a:buNone/>
              <a:defRPr sz="2100"/>
            </a:lvl1pPr>
            <a:lvl2pPr>
              <a:defRPr sz="1324"/>
            </a:lvl2pPr>
            <a:lvl3pPr>
              <a:defRPr sz="1175"/>
            </a:lvl3pPr>
            <a:lvl4pPr>
              <a:defRPr sz="1028"/>
            </a:lvl4pPr>
            <a:lvl5pPr>
              <a:defRPr sz="1028"/>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40990057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075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365"/>
            <a:ext cx="9144000" cy="5142770"/>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730"/>
            <a:ext cx="9144000" cy="5142770"/>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8367" y="110525"/>
            <a:ext cx="1453534" cy="2851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305544" y="1066801"/>
            <a:ext cx="3559875" cy="2550524"/>
          </a:xfrm>
          <a:noFill/>
        </p:spPr>
        <p:txBody>
          <a:bodyPr lIns="0" tIns="0" rIns="0" bIns="182880" anchor="b" anchorCtr="0"/>
          <a:lstStyle>
            <a:lvl1pPr>
              <a:defRPr sz="3000" strike="noStrike" spc="-37"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348632" y="3635746"/>
            <a:ext cx="3559875" cy="592213"/>
          </a:xfrm>
        </p:spPr>
        <p:txBody>
          <a:bodyPr/>
          <a:lstStyle>
            <a:lvl1pPr>
              <a:defRPr sz="1324">
                <a:solidFill>
                  <a:schemeClr val="bg1"/>
                </a:solidFill>
              </a:defRPr>
            </a:lvl1pPr>
            <a:lvl2pPr>
              <a:defRPr sz="1324">
                <a:solidFill>
                  <a:schemeClr val="bg1"/>
                </a:solidFill>
              </a:defRPr>
            </a:lvl2pPr>
            <a:lvl3pPr>
              <a:defRPr sz="1028"/>
            </a:lvl3pPr>
            <a:lvl4pPr>
              <a:defRPr sz="1028"/>
            </a:lvl4pPr>
            <a:lvl5pPr>
              <a:defRPr sz="771"/>
            </a:lvl5pPr>
          </a:lstStyle>
          <a:p>
            <a:pPr lvl="0"/>
            <a:r>
              <a:rPr lang="en-US"/>
              <a:t>Speaker name</a:t>
            </a:r>
          </a:p>
          <a:p>
            <a:pPr lvl="1"/>
            <a:r>
              <a:rPr lang="en-US"/>
              <a:t>Date</a:t>
            </a:r>
          </a:p>
        </p:txBody>
      </p:sp>
    </p:spTree>
    <p:extLst>
      <p:ext uri="{BB962C8B-B14F-4D97-AF65-F5344CB8AC3E}">
        <p14:creationId xmlns:p14="http://schemas.microsoft.com/office/powerpoint/2010/main" val="386724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4"/>
            <a:ext cx="8263890" cy="1225913"/>
          </a:xfrm>
        </p:spPr>
        <p:txBody>
          <a:bodyPr/>
          <a:lstStyle>
            <a:lvl1pPr marL="171446" indent="-171446">
              <a:buFont typeface="Wingdings" panose="05000000000000000000" pitchFamily="2" charset="2"/>
              <a:buChar char="§"/>
              <a:defRPr/>
            </a:lvl1pPr>
            <a:lvl2pPr marL="342892" indent="-171446">
              <a:buFont typeface="Wingdings" panose="05000000000000000000" pitchFamily="2" charset="2"/>
              <a:buChar char="§"/>
              <a:defRPr/>
            </a:lvl2pPr>
            <a:lvl3pPr marL="492907" indent="-150015">
              <a:buFont typeface="Wingdings" panose="05000000000000000000" pitchFamily="2" charset="2"/>
              <a:buChar char="§"/>
              <a:defRPr/>
            </a:lvl3pPr>
            <a:lvl4pPr marL="632207" indent="-135728">
              <a:buFont typeface="Wingdings" panose="05000000000000000000" pitchFamily="2" charset="2"/>
              <a:buChar char="§"/>
              <a:defRPr/>
            </a:lvl4pPr>
            <a:lvl5pPr marL="767935" indent="-126203">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08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981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0642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2969419"/>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456279"/>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70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67573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F82F-B10A-4D7D-9E9C-4699BC83F8DE}"/>
              </a:ext>
            </a:extLst>
          </p:cNvPr>
          <p:cNvSpPr>
            <a:spLocks noGrp="1"/>
          </p:cNvSpPr>
          <p:nvPr>
            <p:ph type="dt" sz="half" idx="10"/>
          </p:nvPr>
        </p:nvSpPr>
        <p:spPr/>
        <p:txBody>
          <a:bodyPr/>
          <a:lstStyle/>
          <a:p>
            <a:fld id="{6470B058-9A20-4323-BCAA-418A0BC6AFA1}" type="datetimeFigureOut">
              <a:rPr lang="en-US" smtClean="0"/>
              <a:t>6/1/2022</a:t>
            </a:fld>
            <a:endParaRPr lang="en-US"/>
          </a:p>
        </p:txBody>
      </p:sp>
      <p:sp>
        <p:nvSpPr>
          <p:cNvPr id="3" name="Footer Placeholder 2">
            <a:extLst>
              <a:ext uri="{FF2B5EF4-FFF2-40B4-BE49-F238E27FC236}">
                <a16:creationId xmlns:a16="http://schemas.microsoft.com/office/drawing/2014/main" id="{495BF161-88DD-48FA-882F-19A109FC5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CF34-818B-4EC4-9FAC-D7D52BF8C28F}"/>
              </a:ext>
            </a:extLst>
          </p:cNvPr>
          <p:cNvSpPr>
            <a:spLocks noGrp="1"/>
          </p:cNvSpPr>
          <p:nvPr>
            <p:ph type="sldNum" sz="quarter" idx="12"/>
          </p:nvPr>
        </p:nvSpPr>
        <p:spPr/>
        <p:txBody>
          <a:bodyPr/>
          <a:lstStyle/>
          <a:p>
            <a:fld id="{BCAD8303-B31A-4891-BFE2-CE44098F5B93}" type="slidenum">
              <a:rPr lang="en-US" smtClean="0"/>
              <a:t>‹#›</a:t>
            </a:fld>
            <a:endParaRPr lang="en-US"/>
          </a:p>
        </p:txBody>
      </p:sp>
    </p:spTree>
    <p:extLst>
      <p:ext uri="{BB962C8B-B14F-4D97-AF65-F5344CB8AC3E}">
        <p14:creationId xmlns:p14="http://schemas.microsoft.com/office/powerpoint/2010/main" val="42636373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51435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426035" y="1302763"/>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426035" y="2190942"/>
            <a:ext cx="406359" cy="339758"/>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426035" y="3072274"/>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426036" y="540047"/>
            <a:ext cx="3361593" cy="450593"/>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120532" y="1275050"/>
            <a:ext cx="2667097" cy="578190"/>
          </a:xfrm>
        </p:spPr>
        <p:txBody>
          <a:bodyPr wrap="square" lIns="0" tIns="0" rIns="0" bIns="0">
            <a:noAutofit/>
          </a:bodyPr>
          <a:lstStyle>
            <a:lvl1pPr marL="0" marR="0" indent="0" algn="l" defTabSz="68577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8274965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296358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439341"/>
            <a:ext cx="3119963" cy="426243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743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16724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1917977573"/>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10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33041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38910"/>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4701780"/>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282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425583"/>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2978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5"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5" y="3020026"/>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414816"/>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918956"/>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Tree>
    <p:extLst>
      <p:ext uri="{BB962C8B-B14F-4D97-AF65-F5344CB8AC3E}">
        <p14:creationId xmlns:p14="http://schemas.microsoft.com/office/powerpoint/2010/main" val="220721028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036" y="1899336"/>
            <a:ext cx="4072247" cy="1344828"/>
          </a:xfrm>
          <a:noFill/>
        </p:spPr>
        <p:txBody>
          <a:bodyPr lIns="0" tIns="0" rIns="0" bIns="182880" anchor="b" anchorCtr="0"/>
          <a:lstStyle>
            <a:lvl1pPr>
              <a:lnSpc>
                <a:spcPct val="100000"/>
              </a:lnSpc>
              <a:defRPr sz="3971" strike="noStrike" spc="-110"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6036" y="442440"/>
            <a:ext cx="990847" cy="210254"/>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438720" y="3384250"/>
            <a:ext cx="4059563" cy="316882"/>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059"/>
              <a:t>Author name</a:t>
            </a:r>
          </a:p>
        </p:txBody>
      </p:sp>
    </p:spTree>
    <p:extLst>
      <p:ext uri="{BB962C8B-B14F-4D97-AF65-F5344CB8AC3E}">
        <p14:creationId xmlns:p14="http://schemas.microsoft.com/office/powerpoint/2010/main" val="426187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436224" y="1899336"/>
            <a:ext cx="4072247" cy="1344828"/>
          </a:xfrm>
          <a:noFill/>
        </p:spPr>
        <p:txBody>
          <a:bodyPr lIns="0" tIns="0" rIns="0" bIns="182880" anchor="b" anchorCtr="0"/>
          <a:lstStyle>
            <a:lvl1pPr>
              <a:lnSpc>
                <a:spcPct val="100000"/>
              </a:lnSpc>
              <a:defRPr sz="3971" strike="noStrike" spc="-110"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448908" y="3384250"/>
            <a:ext cx="4059563" cy="316882"/>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059"/>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756"/>
            <a:ext cx="9144000" cy="5141988"/>
          </a:xfrm>
          <a:prstGeom prst="rect">
            <a:avLst/>
          </a:prstGeom>
        </p:spPr>
      </p:pic>
    </p:spTree>
    <p:extLst>
      <p:ext uri="{BB962C8B-B14F-4D97-AF65-F5344CB8AC3E}">
        <p14:creationId xmlns:p14="http://schemas.microsoft.com/office/powerpoint/2010/main" val="299773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79708657"/>
              </p:ext>
            </p:extLst>
          </p:nvPr>
        </p:nvGraphicFramePr>
        <p:xfrm>
          <a:off x="1167" y="1168"/>
          <a:ext cx="1168" cy="116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167" y="1168"/>
                        <a:ext cx="1168" cy="116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0"/>
            <a:ext cx="116722" cy="116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685647" fontAlgn="base">
              <a:lnSpc>
                <a:spcPct val="90000"/>
              </a:lnSpc>
              <a:spcBef>
                <a:spcPct val="0"/>
              </a:spcBef>
              <a:spcAft>
                <a:spcPct val="0"/>
              </a:spcAft>
            </a:pPr>
            <a:endParaRPr lang="en-US" sz="2353"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426036" y="1372284"/>
            <a:ext cx="3361593" cy="1105047"/>
          </a:xfrm>
          <a:noFill/>
        </p:spPr>
        <p:txBody>
          <a:bodyPr lIns="0" tIns="0" rIns="0" bIns="0" anchor="ctr" anchorCtr="0"/>
          <a:lstStyle>
            <a:lvl1pPr>
              <a:lnSpc>
                <a:spcPct val="100000"/>
              </a:lnSpc>
              <a:spcAft>
                <a:spcPts val="956"/>
              </a:spcAft>
              <a:defRPr sz="2353" spc="-110"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426036" y="442440"/>
            <a:ext cx="986067" cy="210254"/>
          </a:xfrm>
          <a:prstGeom prst="rect">
            <a:avLst/>
          </a:prstGeom>
        </p:spPr>
      </p:pic>
    </p:spTree>
    <p:extLst>
      <p:ext uri="{BB962C8B-B14F-4D97-AF65-F5344CB8AC3E}">
        <p14:creationId xmlns:p14="http://schemas.microsoft.com/office/powerpoint/2010/main" val="293455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467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036" y="442440"/>
            <a:ext cx="8291930" cy="366649"/>
          </a:xfrm>
        </p:spPr>
        <p:txBody>
          <a:bodyPr wrap="square" lIns="0" tIns="0" rIns="0" bIns="0">
            <a:spAutoFit/>
          </a:bodyPr>
          <a:lstStyle>
            <a:lvl1pPr>
              <a:lnSpc>
                <a:spcPct val="90000"/>
              </a:lnSpc>
              <a:defRPr sz="2647" strike="noStrike">
                <a:solidFill>
                  <a:schemeClr val="tx1"/>
                </a:solidFill>
              </a:defRPr>
            </a:lvl1pPr>
          </a:lstStyle>
          <a:p>
            <a:r>
              <a:rPr lang="en-US" dirty="0"/>
              <a:t>Title</a:t>
            </a:r>
          </a:p>
        </p:txBody>
      </p:sp>
    </p:spTree>
    <p:extLst>
      <p:ext uri="{BB962C8B-B14F-4D97-AF65-F5344CB8AC3E}">
        <p14:creationId xmlns:p14="http://schemas.microsoft.com/office/powerpoint/2010/main" val="44679794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10"/>
            <a:ext cx="8263890" cy="41554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8408518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14"/>
            <a:ext cx="3119963" cy="83109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946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8632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5558735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80208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17172"/>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0491762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97413411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379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0004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396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727122"/>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74842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3764362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445193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1821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0432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457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941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19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718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130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6501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95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846215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8180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7181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201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77179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01944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5821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2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79180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51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3212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0572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324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126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3013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857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solidFill>
                  <a:schemeClr val="tx2">
                    <a:lumMod val="75000"/>
                  </a:schemeClr>
                </a:solidFill>
                <a:latin typeface="+mj-lt"/>
              </a:rPr>
              <a:t>MICROSOFT CONFIDENTIAL</a:t>
            </a:r>
          </a:p>
        </p:txBody>
      </p:sp>
    </p:spTree>
    <p:extLst>
      <p:ext uri="{BB962C8B-B14F-4D97-AF65-F5344CB8AC3E}">
        <p14:creationId xmlns:p14="http://schemas.microsoft.com/office/powerpoint/2010/main" val="2504420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65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118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2680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406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37521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0A5E6-3511-479F-B11D-B66AC00014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99428"/>
      </p:ext>
    </p:extLst>
  </p:cSld>
  <p:clrMapOvr>
    <a:masterClrMapping/>
  </p:clrMapOvr>
  <p:transition>
    <p:fade/>
  </p:transition>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2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8093926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24760420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455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95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42327623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36172190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76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608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6073351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992579"/>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500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657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82366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6349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18511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24806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7338" y="0"/>
            <a:ext cx="6675555" cy="3756173"/>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3320872" y="742643"/>
            <a:ext cx="6192131" cy="3658214"/>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print">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print">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35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3251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458669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94216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807278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9" y="1199793"/>
            <a:ext cx="2707063" cy="2324545"/>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30" y="1199793"/>
            <a:ext cx="2707063" cy="2324545"/>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3" y="1199791"/>
            <a:ext cx="2707063" cy="2324546"/>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85496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81665746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7457517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31270"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2542630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3553764"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1366426"/>
            <a:ext cx="3663902" cy="2445672"/>
          </a:xfrm>
          <a:noFill/>
        </p:spPr>
        <p:txBody>
          <a:bodyPr vert="horz" wrap="square" lIns="0" tIns="0" rIns="0" bIns="0" rtlCol="0" anchor="t" anchorCtr="0">
            <a:noAutofit/>
          </a:bodyPr>
          <a:lstStyle>
            <a:lvl1pPr>
              <a:defRPr lang="en-US" sz="2941" spc="-37" baseline="0" dirty="0">
                <a:solidFill>
                  <a:schemeClr val="tx1"/>
                </a:solidFill>
                <a:latin typeface="+mn-lt"/>
              </a:defRPr>
            </a:lvl1pPr>
          </a:lstStyle>
          <a:p>
            <a:pPr marL="0" lvl="0">
              <a:lnSpc>
                <a:spcPts val="4118"/>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5524981" y="-124129"/>
            <a:ext cx="5449542" cy="5800492"/>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31280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60543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38666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75603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64981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9159377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975845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187" y="365211"/>
            <a:ext cx="8152448" cy="4778290"/>
          </a:xfrm>
          <a:prstGeom prst="rect">
            <a:avLst/>
          </a:prstGeom>
        </p:spPr>
      </p:pic>
    </p:spTree>
    <p:extLst>
      <p:ext uri="{BB962C8B-B14F-4D97-AF65-F5344CB8AC3E}">
        <p14:creationId xmlns:p14="http://schemas.microsoft.com/office/powerpoint/2010/main" val="22798916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6129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4215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481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584"/>
          <a:stretch/>
        </p:blipFill>
        <p:spPr>
          <a:xfrm>
            <a:off x="205687" y="192878"/>
            <a:ext cx="839948" cy="426893"/>
          </a:xfrm>
          <a:prstGeom prst="rect">
            <a:avLst/>
          </a:prstGeom>
        </p:spPr>
      </p:pic>
    </p:spTree>
    <p:extLst>
      <p:ext uri="{BB962C8B-B14F-4D97-AF65-F5344CB8AC3E}">
        <p14:creationId xmlns:p14="http://schemas.microsoft.com/office/powerpoint/2010/main" val="18506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V="1">
            <a:off x="5812972" y="3269797"/>
            <a:ext cx="3331028" cy="1873703"/>
          </a:xfrm>
          <a:prstGeom prst="rect">
            <a:avLst/>
          </a:prstGeom>
        </p:spPr>
      </p:pic>
      <p:sp>
        <p:nvSpPr>
          <p:cNvPr id="2" name="Title 1"/>
          <p:cNvSpPr>
            <a:spLocks noGrp="1"/>
          </p:cNvSpPr>
          <p:nvPr>
            <p:ph type="title"/>
          </p:nvPr>
        </p:nvSpPr>
        <p:spPr>
          <a:xfrm>
            <a:off x="201931" y="217134"/>
            <a:ext cx="8621792" cy="678217"/>
          </a:xfrm>
        </p:spPr>
        <p:txBody>
          <a:bodyPr/>
          <a:lstStyle>
            <a:lvl1pPr algn="l" defTabSz="685644" rtl="0" eaLnBrk="1" latinLnBrk="0" hangingPunct="1">
              <a:lnSpc>
                <a:spcPct val="90000"/>
              </a:lnSpc>
              <a:spcBef>
                <a:spcPct val="0"/>
              </a:spcBef>
              <a:buNone/>
              <a:defRPr lang="en-US" sz="2400" b="0" kern="1200" cap="none" spc="-75"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10120997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343254" y="1048408"/>
            <a:ext cx="4094739" cy="693460"/>
          </a:xfr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chemeClr val="tx1"/>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74565445"/>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5.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theme" Target="../theme/theme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image" Target="../media/image2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4.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52.png"/><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image" Target="../media/image5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image" Target="../media/image15.emf"/><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theme" Target="../theme/theme5.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9" r:id="rId20"/>
    <p:sldLayoutId id="2147484110" r:id="rId21"/>
    <p:sldLayoutId id="2147484111" r:id="rId22"/>
    <p:sldLayoutId id="2147484112" r:id="rId23"/>
    <p:sldLayoutId id="2147484113" r:id="rId24"/>
    <p:sldLayoutId id="2147484121" r:id="rId25"/>
    <p:sldLayoutId id="2147484123" r:id="rId26"/>
    <p:sldLayoutId id="2147484124" r:id="rId27"/>
    <p:sldLayoutId id="2147484168" r:id="rId28"/>
    <p:sldLayoutId id="2147484169" r:id="rId29"/>
    <p:sldLayoutId id="2147484170" r:id="rId30"/>
    <p:sldLayoutId id="2147484232" r:id="rId31"/>
    <p:sldLayoutId id="2147484233" r:id="rId32"/>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22381839"/>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2" r:id="rId39"/>
    <p:sldLayoutId id="2147484213" r:id="rId40"/>
    <p:sldLayoutId id="2147484214" r:id="rId41"/>
    <p:sldLayoutId id="2147484215" r:id="rId42"/>
    <p:sldLayoutId id="2147484216" r:id="rId43"/>
    <p:sldLayoutId id="2147484217" r:id="rId44"/>
    <p:sldLayoutId id="2147484218" r:id="rId45"/>
    <p:sldLayoutId id="2147484219" r:id="rId46"/>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2" y="442440"/>
            <a:ext cx="8207890"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82063" y="1399961"/>
            <a:ext cx="8207890" cy="87588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0" y="-681753"/>
            <a:ext cx="3903183" cy="558010"/>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714486"/>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4" r:id="rId10"/>
    <p:sldLayoutId id="2147484235" r:id="rId11"/>
    <p:sldLayoutId id="2147484236" r:id="rId12"/>
    <p:sldLayoutId id="2147484237" r:id="rId13"/>
    <p:sldLayoutId id="2147484238" r:id="rId14"/>
    <p:sldLayoutId id="2147484239" r:id="rId15"/>
    <p:sldLayoutId id="2147484242" r:id="rId16"/>
    <p:sldLayoutId id="2147484243" r:id="rId17"/>
    <p:sldLayoutId id="2147484244" r:id="rId18"/>
    <p:sldLayoutId id="2147484247" r:id="rId19"/>
    <p:sldLayoutId id="2147484289" r:id="rId20"/>
  </p:sldLayoutIdLst>
  <p:transition>
    <p:fade/>
  </p:transition>
  <p:txStyles>
    <p:titleStyle>
      <a:lvl1pPr algn="l" defTabSz="685845" rtl="0" eaLnBrk="1" latinLnBrk="0" hangingPunct="1">
        <a:lnSpc>
          <a:spcPct val="90000"/>
        </a:lnSpc>
        <a:spcBef>
          <a:spcPct val="0"/>
        </a:spcBef>
        <a:buNone/>
        <a:defRPr lang="en-US" sz="2059" b="0" kern="1200" cap="none" spc="-11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324"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009386054"/>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 id="2147484282" r:id="rId34"/>
    <p:sldLayoutId id="2147484283" r:id="rId35"/>
    <p:sldLayoutId id="2147484284" r:id="rId36"/>
    <p:sldLayoutId id="2147484285" r:id="rId37"/>
    <p:sldLayoutId id="2147484286" r:id="rId38"/>
    <p:sldLayoutId id="2147484287" r:id="rId39"/>
    <p:sldLayoutId id="2147484288"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125.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13" Type="http://schemas.openxmlformats.org/officeDocument/2006/relationships/image" Target="../media/image111.jpeg"/><Relationship Id="rId18" Type="http://schemas.openxmlformats.org/officeDocument/2006/relationships/image" Target="../media/image116.jpeg"/><Relationship Id="rId26" Type="http://schemas.openxmlformats.org/officeDocument/2006/relationships/image" Target="../media/image124.png"/><Relationship Id="rId39" Type="http://schemas.openxmlformats.org/officeDocument/2006/relationships/image" Target="../media/image137.jpeg"/><Relationship Id="rId3" Type="http://schemas.openxmlformats.org/officeDocument/2006/relationships/image" Target="../media/image101.jpeg"/><Relationship Id="rId21" Type="http://schemas.openxmlformats.org/officeDocument/2006/relationships/image" Target="../media/image119.png"/><Relationship Id="rId34" Type="http://schemas.openxmlformats.org/officeDocument/2006/relationships/image" Target="../media/image132.jpeg"/><Relationship Id="rId42" Type="http://schemas.openxmlformats.org/officeDocument/2006/relationships/image" Target="../media/image140.png"/><Relationship Id="rId47" Type="http://schemas.openxmlformats.org/officeDocument/2006/relationships/image" Target="../media/image145.jpeg"/><Relationship Id="rId50" Type="http://schemas.openxmlformats.org/officeDocument/2006/relationships/image" Target="../media/image148.jpeg"/><Relationship Id="rId7" Type="http://schemas.openxmlformats.org/officeDocument/2006/relationships/image" Target="../media/image105.jpeg"/><Relationship Id="rId12" Type="http://schemas.openxmlformats.org/officeDocument/2006/relationships/image" Target="../media/image110.jpeg"/><Relationship Id="rId17" Type="http://schemas.openxmlformats.org/officeDocument/2006/relationships/image" Target="../media/image115.jpeg"/><Relationship Id="rId25" Type="http://schemas.openxmlformats.org/officeDocument/2006/relationships/image" Target="../media/image123.jpeg"/><Relationship Id="rId33" Type="http://schemas.openxmlformats.org/officeDocument/2006/relationships/image" Target="../media/image131.jpeg"/><Relationship Id="rId38" Type="http://schemas.openxmlformats.org/officeDocument/2006/relationships/image" Target="../media/image136.jpeg"/><Relationship Id="rId46" Type="http://schemas.openxmlformats.org/officeDocument/2006/relationships/image" Target="../media/image144.jpeg"/><Relationship Id="rId2" Type="http://schemas.openxmlformats.org/officeDocument/2006/relationships/notesSlide" Target="../notesSlides/notesSlide11.xml"/><Relationship Id="rId16" Type="http://schemas.openxmlformats.org/officeDocument/2006/relationships/image" Target="../media/image114.jpeg"/><Relationship Id="rId20" Type="http://schemas.openxmlformats.org/officeDocument/2006/relationships/image" Target="../media/image118.jpeg"/><Relationship Id="rId29" Type="http://schemas.openxmlformats.org/officeDocument/2006/relationships/image" Target="../media/image127.jpeg"/><Relationship Id="rId41" Type="http://schemas.openxmlformats.org/officeDocument/2006/relationships/image" Target="../media/image139.jpeg"/><Relationship Id="rId1" Type="http://schemas.openxmlformats.org/officeDocument/2006/relationships/slideLayout" Target="../slideLayouts/slideLayout130.xml"/><Relationship Id="rId6" Type="http://schemas.openxmlformats.org/officeDocument/2006/relationships/image" Target="../media/image104.jpeg"/><Relationship Id="rId11" Type="http://schemas.openxmlformats.org/officeDocument/2006/relationships/image" Target="../media/image109.jpeg"/><Relationship Id="rId24" Type="http://schemas.openxmlformats.org/officeDocument/2006/relationships/image" Target="../media/image122.jpeg"/><Relationship Id="rId32" Type="http://schemas.openxmlformats.org/officeDocument/2006/relationships/image" Target="../media/image130.jpeg"/><Relationship Id="rId37" Type="http://schemas.openxmlformats.org/officeDocument/2006/relationships/image" Target="../media/image135.jpeg"/><Relationship Id="rId40" Type="http://schemas.openxmlformats.org/officeDocument/2006/relationships/image" Target="../media/image138.jpeg"/><Relationship Id="rId45" Type="http://schemas.openxmlformats.org/officeDocument/2006/relationships/image" Target="../media/image143.jpeg"/><Relationship Id="rId5" Type="http://schemas.openxmlformats.org/officeDocument/2006/relationships/image" Target="../media/image103.jpeg"/><Relationship Id="rId15" Type="http://schemas.openxmlformats.org/officeDocument/2006/relationships/image" Target="../media/image113.jpeg"/><Relationship Id="rId23" Type="http://schemas.openxmlformats.org/officeDocument/2006/relationships/image" Target="../media/image121.png"/><Relationship Id="rId28" Type="http://schemas.openxmlformats.org/officeDocument/2006/relationships/image" Target="../media/image126.jpeg"/><Relationship Id="rId36" Type="http://schemas.openxmlformats.org/officeDocument/2006/relationships/image" Target="../media/image134.jpeg"/><Relationship Id="rId49" Type="http://schemas.openxmlformats.org/officeDocument/2006/relationships/image" Target="../media/image147.jpeg"/><Relationship Id="rId10" Type="http://schemas.openxmlformats.org/officeDocument/2006/relationships/image" Target="../media/image108.jpeg"/><Relationship Id="rId19" Type="http://schemas.openxmlformats.org/officeDocument/2006/relationships/image" Target="../media/image117.jpeg"/><Relationship Id="rId31" Type="http://schemas.openxmlformats.org/officeDocument/2006/relationships/image" Target="../media/image129.jpeg"/><Relationship Id="rId44" Type="http://schemas.openxmlformats.org/officeDocument/2006/relationships/image" Target="../media/image142.jpeg"/><Relationship Id="rId4" Type="http://schemas.openxmlformats.org/officeDocument/2006/relationships/image" Target="../media/image102.jpeg"/><Relationship Id="rId9" Type="http://schemas.openxmlformats.org/officeDocument/2006/relationships/image" Target="../media/image107.jpeg"/><Relationship Id="rId14" Type="http://schemas.openxmlformats.org/officeDocument/2006/relationships/image" Target="../media/image112.jpeg"/><Relationship Id="rId22" Type="http://schemas.openxmlformats.org/officeDocument/2006/relationships/image" Target="../media/image120.jpeg"/><Relationship Id="rId27" Type="http://schemas.openxmlformats.org/officeDocument/2006/relationships/image" Target="../media/image125.jpeg"/><Relationship Id="rId30" Type="http://schemas.openxmlformats.org/officeDocument/2006/relationships/image" Target="../media/image128.jpeg"/><Relationship Id="rId35" Type="http://schemas.openxmlformats.org/officeDocument/2006/relationships/image" Target="../media/image133.jpeg"/><Relationship Id="rId43" Type="http://schemas.openxmlformats.org/officeDocument/2006/relationships/image" Target="../media/image141.jpeg"/><Relationship Id="rId48" Type="http://schemas.openxmlformats.org/officeDocument/2006/relationships/image" Target="../media/image146.png"/><Relationship Id="rId8" Type="http://schemas.openxmlformats.org/officeDocument/2006/relationships/image" Target="../media/image106.jpeg"/></Relationships>
</file>

<file path=ppt/slides/_rels/slide18.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12.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20.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13.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openxmlformats.org/officeDocument/2006/relationships/image" Target="../media/image161.png"/><Relationship Id="rId2" Type="http://schemas.openxmlformats.org/officeDocument/2006/relationships/notesSlide" Target="../notesSlides/notesSlide14.xml"/><Relationship Id="rId1" Type="http://schemas.openxmlformats.org/officeDocument/2006/relationships/slideLayout" Target="../slideLayouts/slideLayout125.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5.xml"/><Relationship Id="rId1" Type="http://schemas.openxmlformats.org/officeDocument/2006/relationships/themeOverride" Target="../theme/themeOverride1.xml"/><Relationship Id="rId4" Type="http://schemas.openxmlformats.org/officeDocument/2006/relationships/image" Target="../media/image1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8.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9.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xml"/><Relationship Id="rId1" Type="http://schemas.openxmlformats.org/officeDocument/2006/relationships/slideLayout" Target="../slideLayouts/slideLayout125.xml"/><Relationship Id="rId5" Type="http://schemas.openxmlformats.org/officeDocument/2006/relationships/image" Target="../media/image165.png"/><Relationship Id="rId4" Type="http://schemas.openxmlformats.org/officeDocument/2006/relationships/image" Target="../media/image164.png"/></Relationships>
</file>

<file path=ppt/slides/_rels/slide2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notesSlide" Target="../notesSlides/notesSlide21.xml"/><Relationship Id="rId7" Type="http://schemas.openxmlformats.org/officeDocument/2006/relationships/image" Target="../media/image169.svg"/><Relationship Id="rId2" Type="http://schemas.openxmlformats.org/officeDocument/2006/relationships/slideLayout" Target="../slideLayouts/slideLayout125.xml"/><Relationship Id="rId1" Type="http://schemas.openxmlformats.org/officeDocument/2006/relationships/tags" Target="../tags/tag3.xml"/><Relationship Id="rId6" Type="http://schemas.openxmlformats.org/officeDocument/2006/relationships/image" Target="../media/image168.png"/><Relationship Id="rId5" Type="http://schemas.openxmlformats.org/officeDocument/2006/relationships/image" Target="../media/image167.emf"/><Relationship Id="rId4" Type="http://schemas.openxmlformats.org/officeDocument/2006/relationships/image" Target="../media/image1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22.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image" Target="../media/image171.png"/><Relationship Id="rId1" Type="http://schemas.openxmlformats.org/officeDocument/2006/relationships/slideLayout" Target="../slideLayouts/slideLayout125.xml"/><Relationship Id="rId6" Type="http://schemas.openxmlformats.org/officeDocument/2006/relationships/image" Target="../media/image174.png"/><Relationship Id="rId5" Type="http://schemas.openxmlformats.org/officeDocument/2006/relationships/image" Target="../media/image93.png"/><Relationship Id="rId4" Type="http://schemas.openxmlformats.org/officeDocument/2006/relationships/image" Target="../media/image173.png"/></Relationships>
</file>

<file path=ppt/slides/_rels/slide3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130.xml"/><Relationship Id="rId4" Type="http://schemas.openxmlformats.org/officeDocument/2006/relationships/image" Target="../media/image17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ypes-of-environments" TargetMode="External"/><Relationship Id="rId2" Type="http://schemas.openxmlformats.org/officeDocument/2006/relationships/notesSlide" Target="../notesSlides/notesSlide24.xml"/><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he-default-environment" TargetMode="External"/><Relationship Id="rId2" Type="http://schemas.openxmlformats.org/officeDocument/2006/relationships/notesSlide" Target="../notesSlides/notesSlide25.xml"/><Relationship Id="rId1" Type="http://schemas.openxmlformats.org/officeDocument/2006/relationships/slideLayout" Target="../slideLayouts/slideLayout125.xml"/><Relationship Id="rId4" Type="http://schemas.openxmlformats.org/officeDocument/2006/relationships/image" Target="../media/image178.png"/></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125.xml"/><Relationship Id="rId4" Type="http://schemas.openxmlformats.org/officeDocument/2006/relationships/hyperlink" Target="https://docs.microsoft.com/en-us/power-platform/guidance/adoption/environment-strategy"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2" Type="http://schemas.openxmlformats.org/officeDocument/2006/relationships/notesSlide" Target="../notesSlides/notesSlide27.xml"/><Relationship Id="rId1" Type="http://schemas.openxmlformats.org/officeDocument/2006/relationships/slideLayout" Target="../slideLayouts/slideLayout130.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svg"/><Relationship Id="rId4" Type="http://schemas.openxmlformats.org/officeDocument/2006/relationships/image" Target="../media/image181.png"/><Relationship Id="rId9" Type="http://schemas.openxmlformats.org/officeDocument/2006/relationships/image" Target="../media/image186.png"/></Relationships>
</file>

<file path=ppt/slides/_rels/slide37.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0.png"/><Relationship Id="rId7" Type="http://schemas.openxmlformats.org/officeDocument/2006/relationships/image" Target="../media/image193.png"/><Relationship Id="rId2" Type="http://schemas.openxmlformats.org/officeDocument/2006/relationships/notesSlide" Target="../notesSlides/notesSlide28.xml"/><Relationship Id="rId1" Type="http://schemas.openxmlformats.org/officeDocument/2006/relationships/slideLayout" Target="../slideLayouts/slideLayout130.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196.svg"/><Relationship Id="rId4" Type="http://schemas.openxmlformats.org/officeDocument/2006/relationships/image" Target="../media/image190.png"/><Relationship Id="rId9" Type="http://schemas.openxmlformats.org/officeDocument/2006/relationships/image" Target="../media/image195.png"/></Relationships>
</file>

<file path=ppt/slides/_rels/slide3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svg"/><Relationship Id="rId2" Type="http://schemas.openxmlformats.org/officeDocument/2006/relationships/notesSlide" Target="../notesSlides/notesSlide29.xml"/><Relationship Id="rId1" Type="http://schemas.openxmlformats.org/officeDocument/2006/relationships/slideLayout" Target="../slideLayouts/slideLayout130.xml"/><Relationship Id="rId6" Type="http://schemas.openxmlformats.org/officeDocument/2006/relationships/image" Target="../media/image200.png"/><Relationship Id="rId5" Type="http://schemas.openxmlformats.org/officeDocument/2006/relationships/image" Target="../media/image199.svg"/><Relationship Id="rId4" Type="http://schemas.openxmlformats.org/officeDocument/2006/relationships/image" Target="../media/image198.png"/><Relationship Id="rId9" Type="http://schemas.openxmlformats.org/officeDocument/2006/relationships/image" Target="../media/image203.svg"/></Relationships>
</file>

<file path=ppt/slides/_rels/slide39.xml.rels><?xml version="1.0" encoding="UTF-8" standalone="yes"?>
<Relationships xmlns="http://schemas.openxmlformats.org/package/2006/relationships"><Relationship Id="rId8" Type="http://schemas.openxmlformats.org/officeDocument/2006/relationships/image" Target="../media/image206.svg"/><Relationship Id="rId3" Type="http://schemas.openxmlformats.org/officeDocument/2006/relationships/image" Target="../media/image180.png"/><Relationship Id="rId7" Type="http://schemas.openxmlformats.org/officeDocument/2006/relationships/image" Target="../media/image205.png"/><Relationship Id="rId12" Type="http://schemas.openxmlformats.org/officeDocument/2006/relationships/image" Target="../media/image208.svg"/><Relationship Id="rId2" Type="http://schemas.openxmlformats.org/officeDocument/2006/relationships/notesSlide" Target="../notesSlides/notesSlide30.xml"/><Relationship Id="rId1" Type="http://schemas.openxmlformats.org/officeDocument/2006/relationships/slideLayout" Target="../slideLayouts/slideLayout130.xml"/><Relationship Id="rId6" Type="http://schemas.openxmlformats.org/officeDocument/2006/relationships/image" Target="../media/image204.png"/><Relationship Id="rId11" Type="http://schemas.openxmlformats.org/officeDocument/2006/relationships/image" Target="../media/image207.png"/><Relationship Id="rId5" Type="http://schemas.openxmlformats.org/officeDocument/2006/relationships/image" Target="../media/image185.svg"/><Relationship Id="rId10" Type="http://schemas.openxmlformats.org/officeDocument/2006/relationships/image" Target="../media/image196.svg"/><Relationship Id="rId4" Type="http://schemas.openxmlformats.org/officeDocument/2006/relationships/image" Target="../media/image184.png"/><Relationship Id="rId9" Type="http://schemas.openxmlformats.org/officeDocument/2006/relationships/image" Target="../media/image19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1.xml"/><Relationship Id="rId1" Type="http://schemas.openxmlformats.org/officeDocument/2006/relationships/slideLayout" Target="../slideLayouts/slideLayout125.xml"/><Relationship Id="rId4" Type="http://schemas.openxmlformats.org/officeDocument/2006/relationships/image" Target="../media/image210.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212.png"/><Relationship Id="rId4" Type="http://schemas.openxmlformats.org/officeDocument/2006/relationships/image" Target="../media/image2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5.xml"/></Relationships>
</file>

<file path=ppt/slides/_rels/slide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4.xml"/><Relationship Id="rId1" Type="http://schemas.openxmlformats.org/officeDocument/2006/relationships/slideLayout" Target="../slideLayouts/slideLayout125.xml"/><Relationship Id="rId4" Type="http://schemas.openxmlformats.org/officeDocument/2006/relationships/image" Target="../media/image214.sv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125.xml"/><Relationship Id="rId4" Type="http://schemas.openxmlformats.org/officeDocument/2006/relationships/image" Target="../media/image215.png"/></Relationships>
</file>

<file path=ppt/slides/_rels/slide4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xml"/><Relationship Id="rId1" Type="http://schemas.openxmlformats.org/officeDocument/2006/relationships/slideLayout" Target="../slideLayouts/slideLayout125.xml"/><Relationship Id="rId4" Type="http://schemas.openxmlformats.org/officeDocument/2006/relationships/image" Target="../media/image2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7.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37.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8.xml"/><Relationship Id="rId1" Type="http://schemas.openxmlformats.org/officeDocument/2006/relationships/slideLayout" Target="../slideLayouts/slideLayout125.xml"/><Relationship Id="rId5" Type="http://schemas.openxmlformats.org/officeDocument/2006/relationships/image" Target="../media/image219.png"/><Relationship Id="rId4" Type="http://schemas.openxmlformats.org/officeDocument/2006/relationships/image" Target="../media/image218.png"/></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125.xml"/></Relationships>
</file>

<file path=ppt/slides/_rels/slide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1.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40.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5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1.xml"/><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125.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167.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4.xml"/></Relationships>
</file>

<file path=ppt/slides/_rels/slide5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4.xml"/><Relationship Id="rId1" Type="http://schemas.openxmlformats.org/officeDocument/2006/relationships/slideLayout" Target="../slideLayouts/slideLayout134.xml"/><Relationship Id="rId4" Type="http://schemas.openxmlformats.org/officeDocument/2006/relationships/image" Target="../media/image226.svg"/></Relationships>
</file>

<file path=ppt/slides/_rels/slide56.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18" Type="http://schemas.openxmlformats.org/officeDocument/2006/relationships/image" Target="../media/image242.png"/><Relationship Id="rId26" Type="http://schemas.openxmlformats.org/officeDocument/2006/relationships/image" Target="../media/image250.png"/><Relationship Id="rId3" Type="http://schemas.openxmlformats.org/officeDocument/2006/relationships/image" Target="../media/image227.png"/><Relationship Id="rId21" Type="http://schemas.openxmlformats.org/officeDocument/2006/relationships/image" Target="../media/image245.png"/><Relationship Id="rId7" Type="http://schemas.openxmlformats.org/officeDocument/2006/relationships/image" Target="../media/image231.png"/><Relationship Id="rId12" Type="http://schemas.openxmlformats.org/officeDocument/2006/relationships/image" Target="../media/image236.png"/><Relationship Id="rId17" Type="http://schemas.openxmlformats.org/officeDocument/2006/relationships/image" Target="../media/image241.png"/><Relationship Id="rId25" Type="http://schemas.openxmlformats.org/officeDocument/2006/relationships/image" Target="../media/image249.png"/><Relationship Id="rId2" Type="http://schemas.openxmlformats.org/officeDocument/2006/relationships/notesSlide" Target="../notesSlides/notesSlide45.xml"/><Relationship Id="rId16" Type="http://schemas.openxmlformats.org/officeDocument/2006/relationships/image" Target="../media/image240.png"/><Relationship Id="rId20" Type="http://schemas.openxmlformats.org/officeDocument/2006/relationships/image" Target="../media/image244.png"/><Relationship Id="rId29" Type="http://schemas.openxmlformats.org/officeDocument/2006/relationships/image" Target="../media/image253.png"/><Relationship Id="rId1" Type="http://schemas.openxmlformats.org/officeDocument/2006/relationships/slideLayout" Target="../slideLayouts/slideLayout134.xml"/><Relationship Id="rId6" Type="http://schemas.openxmlformats.org/officeDocument/2006/relationships/image" Target="../media/image230.png"/><Relationship Id="rId11" Type="http://schemas.openxmlformats.org/officeDocument/2006/relationships/image" Target="../media/image235.png"/><Relationship Id="rId24" Type="http://schemas.openxmlformats.org/officeDocument/2006/relationships/image" Target="../media/image248.png"/><Relationship Id="rId5" Type="http://schemas.openxmlformats.org/officeDocument/2006/relationships/image" Target="../media/image229.png"/><Relationship Id="rId15" Type="http://schemas.openxmlformats.org/officeDocument/2006/relationships/image" Target="../media/image239.png"/><Relationship Id="rId23" Type="http://schemas.openxmlformats.org/officeDocument/2006/relationships/image" Target="../media/image247.png"/><Relationship Id="rId28" Type="http://schemas.openxmlformats.org/officeDocument/2006/relationships/image" Target="../media/image252.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image" Target="../media/image246.png"/><Relationship Id="rId27" Type="http://schemas.openxmlformats.org/officeDocument/2006/relationships/image" Target="../media/image251.png"/></Relationships>
</file>

<file path=ppt/slides/_rels/slide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6.xml"/><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7.xml"/><Relationship Id="rId1" Type="http://schemas.openxmlformats.org/officeDocument/2006/relationships/slideLayout" Target="../slideLayouts/slideLayout134.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5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8.xml"/><Relationship Id="rId1" Type="http://schemas.openxmlformats.org/officeDocument/2006/relationships/slideLayout" Target="../slideLayouts/slideLayout130.xml"/><Relationship Id="rId5" Type="http://schemas.openxmlformats.org/officeDocument/2006/relationships/image" Target="../media/image261.png"/><Relationship Id="rId4" Type="http://schemas.openxmlformats.org/officeDocument/2006/relationships/image" Target="../media/image260.png"/></Relationships>
</file>

<file path=ppt/slides/_rels/slide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6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1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51.xml"/><Relationship Id="rId1" Type="http://schemas.openxmlformats.org/officeDocument/2006/relationships/slideLayout" Target="../slideLayouts/slideLayout171.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53.xml"/><Relationship Id="rId1" Type="http://schemas.openxmlformats.org/officeDocument/2006/relationships/slideLayout" Target="../slideLayouts/slideLayout135.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6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8.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eg"/><Relationship Id="rId2" Type="http://schemas.openxmlformats.org/officeDocument/2006/relationships/notesSlide" Target="../notesSlides/notesSlide54.xml"/><Relationship Id="rId1" Type="http://schemas.openxmlformats.org/officeDocument/2006/relationships/slideLayout" Target="../slideLayouts/slideLayout125.xml"/><Relationship Id="rId6" Type="http://schemas.openxmlformats.org/officeDocument/2006/relationships/image" Target="../media/image152.svg"/><Relationship Id="rId11" Type="http://schemas.openxmlformats.org/officeDocument/2006/relationships/image" Target="../media/image157.sv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svg"/><Relationship Id="rId9"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5.xml"/><Relationship Id="rId1" Type="http://schemas.openxmlformats.org/officeDocument/2006/relationships/slideLayout" Target="../slideLayouts/slideLayout130.xml"/><Relationship Id="rId5" Type="http://schemas.openxmlformats.org/officeDocument/2006/relationships/image" Target="../media/image271.svg"/><Relationship Id="rId4" Type="http://schemas.openxmlformats.org/officeDocument/2006/relationships/image" Target="../media/image270.png"/></Relationships>
</file>

<file path=ppt/slides/_rels/slide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70.xml.rels><?xml version="1.0" encoding="UTF-8" standalone="yes"?>
<Relationships xmlns="http://schemas.openxmlformats.org/package/2006/relationships"><Relationship Id="rId3" Type="http://schemas.openxmlformats.org/officeDocument/2006/relationships/image" Target="../media/image272.png"/><Relationship Id="rId7" Type="http://schemas.openxmlformats.org/officeDocument/2006/relationships/image" Target="../media/image275.png"/><Relationship Id="rId2" Type="http://schemas.openxmlformats.org/officeDocument/2006/relationships/notesSlide" Target="../notesSlides/notesSlide56.xml"/><Relationship Id="rId1" Type="http://schemas.openxmlformats.org/officeDocument/2006/relationships/slideLayout" Target="../slideLayouts/slideLayout125.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hyperlink" Target="https://docs.microsoft.com/en-us/power-platform/admin/onpremises-data-gateway-management#manage-installe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dirty="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1222979069"/>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3933517642"/>
              </p:ext>
            </p:extLst>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82198072"/>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34919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163395"/>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A7C6-6D66-4200-8ED7-EBB9DDEBF846}"/>
              </a:ext>
            </a:extLst>
          </p:cNvPr>
          <p:cNvSpPr>
            <a:spLocks noGrp="1"/>
          </p:cNvSpPr>
          <p:nvPr>
            <p:ph type="title"/>
          </p:nvPr>
        </p:nvSpPr>
        <p:spPr/>
        <p:txBody>
          <a:bodyPr/>
          <a:lstStyle/>
          <a:p>
            <a:r>
              <a:rPr lang="en-GB" dirty="0">
                <a:solidFill>
                  <a:schemeClr val="tx1"/>
                </a:solidFill>
              </a:rPr>
              <a:t>Understand layers of security</a:t>
            </a:r>
          </a:p>
        </p:txBody>
      </p:sp>
    </p:spTree>
    <p:extLst>
      <p:ext uri="{BB962C8B-B14F-4D97-AF65-F5344CB8AC3E}">
        <p14:creationId xmlns:p14="http://schemas.microsoft.com/office/powerpoint/2010/main" val="3590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BB476D-C2FE-4557-A3CE-6EFB262E47FB}"/>
              </a:ext>
            </a:extLst>
          </p:cNvPr>
          <p:cNvGrpSpPr/>
          <p:nvPr/>
        </p:nvGrpSpPr>
        <p:grpSpPr>
          <a:xfrm>
            <a:off x="-11031" y="-3572"/>
            <a:ext cx="9157473" cy="5150759"/>
            <a:chOff x="-14708" y="-4763"/>
            <a:chExt cx="12209964" cy="6867679"/>
          </a:xfrm>
        </p:grpSpPr>
        <p:pic>
          <p:nvPicPr>
            <p:cNvPr id="247" name="Picture Placeholder 390">
              <a:extLst>
                <a:ext uri="{FF2B5EF4-FFF2-40B4-BE49-F238E27FC236}">
                  <a16:creationId xmlns:a16="http://schemas.microsoft.com/office/drawing/2014/main" id="{D18DB2ED-5397-4EB3-9B39-CAD2091554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12" t="-378"/>
            <a:stretch/>
          </p:blipFill>
          <p:spPr>
            <a:xfrm>
              <a:off x="7604276" y="3416474"/>
              <a:ext cx="1539382" cy="1166204"/>
            </a:xfrm>
            <a:prstGeom prst="rect">
              <a:avLst/>
            </a:prstGeom>
          </p:spPr>
        </p:pic>
        <p:pic>
          <p:nvPicPr>
            <p:cNvPr id="115" name="Picture 10">
              <a:extLst>
                <a:ext uri="{FF2B5EF4-FFF2-40B4-BE49-F238E27FC236}">
                  <a16:creationId xmlns:a16="http://schemas.microsoft.com/office/drawing/2014/main" id="{72BCFBC0-078D-46B3-AC41-26CB6CADB11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7141285" y="4570026"/>
              <a:ext cx="2002245" cy="11304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Placeholder 2106" descr="A store inside of a building&#10;&#10;Description automatically generated">
              <a:extLst>
                <a:ext uri="{FF2B5EF4-FFF2-40B4-BE49-F238E27FC236}">
                  <a16:creationId xmlns:a16="http://schemas.microsoft.com/office/drawing/2014/main" id="{DB2DF656-AE5D-4165-B1BD-AFBF681D123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3044820" y="3420141"/>
              <a:ext cx="1527048" cy="1149886"/>
            </a:xfrm>
            <a:prstGeom prst="rect">
              <a:avLst/>
            </a:prstGeom>
          </p:spPr>
        </p:pic>
        <p:pic>
          <p:nvPicPr>
            <p:cNvPr id="118" name="Picture 2" descr="See the source image">
              <a:extLst>
                <a:ext uri="{FF2B5EF4-FFF2-40B4-BE49-F238E27FC236}">
                  <a16:creationId xmlns:a16="http://schemas.microsoft.com/office/drawing/2014/main" id="{46789AB1-D919-45D3-8BEC-4A7BEE015B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a:xfrm>
              <a:off x="9143532" y="1140047"/>
              <a:ext cx="1527048" cy="1149886"/>
            </a:xfrm>
            <a:prstGeom prst="rect">
              <a:avLst/>
            </a:prstGeom>
          </p:spPr>
        </p:pic>
        <p:pic>
          <p:nvPicPr>
            <p:cNvPr id="119" name="Picture 4">
              <a:extLst>
                <a:ext uri="{FF2B5EF4-FFF2-40B4-BE49-F238E27FC236}">
                  <a16:creationId xmlns:a16="http://schemas.microsoft.com/office/drawing/2014/main" id="{57A6E4FA-8010-4956-A4B5-2D6CDBFBC39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1386"/>
            <a:stretch/>
          </p:blipFill>
          <p:spPr>
            <a:xfrm>
              <a:off x="-4536" y="2288734"/>
              <a:ext cx="1527048" cy="1142101"/>
            </a:xfrm>
            <a:prstGeom prst="rect">
              <a:avLst/>
            </a:prstGeom>
          </p:spPr>
        </p:pic>
        <p:pic>
          <p:nvPicPr>
            <p:cNvPr id="124" name="Picture 123">
              <a:extLst>
                <a:ext uri="{FF2B5EF4-FFF2-40B4-BE49-F238E27FC236}">
                  <a16:creationId xmlns:a16="http://schemas.microsoft.com/office/drawing/2014/main" id="{F01D23A8-BE19-4030-9325-2514DC21033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094174" y="-4763"/>
              <a:ext cx="1524677" cy="1143001"/>
            </a:xfrm>
            <a:prstGeom prst="rect">
              <a:avLst/>
            </a:prstGeom>
          </p:spPr>
        </p:pic>
        <p:pic>
          <p:nvPicPr>
            <p:cNvPr id="125" name="Picture Placeholder 624">
              <a:extLst>
                <a:ext uri="{FF2B5EF4-FFF2-40B4-BE49-F238E27FC236}">
                  <a16:creationId xmlns:a16="http://schemas.microsoft.com/office/drawing/2014/main" id="{5162C75E-3CB3-4BDE-A59D-48628CEE20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
            <a:stretch/>
          </p:blipFill>
          <p:spPr>
            <a:xfrm>
              <a:off x="3053448" y="2297812"/>
              <a:ext cx="1516048" cy="1118807"/>
            </a:xfrm>
            <a:prstGeom prst="rect">
              <a:avLst/>
            </a:prstGeom>
          </p:spPr>
        </p:pic>
        <p:pic>
          <p:nvPicPr>
            <p:cNvPr id="128" name="Picture Placeholder 364" descr="A store front at day&#10;&#10;Description automatically generated">
              <a:extLst>
                <a:ext uri="{FF2B5EF4-FFF2-40B4-BE49-F238E27FC236}">
                  <a16:creationId xmlns:a16="http://schemas.microsoft.com/office/drawing/2014/main" id="{0AE089BA-23D0-4931-8DC3-3E55993A85B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0" y="0"/>
              <a:ext cx="1527048" cy="1149886"/>
            </a:xfrm>
            <a:prstGeom prst="rect">
              <a:avLst/>
            </a:prstGeom>
          </p:spPr>
        </p:pic>
        <p:pic>
          <p:nvPicPr>
            <p:cNvPr id="134" name="Picture Placeholder 365" descr="A picture containing food, indoor, vegetable, display&#10;&#10;Description automatically generated">
              <a:extLst>
                <a:ext uri="{FF2B5EF4-FFF2-40B4-BE49-F238E27FC236}">
                  <a16:creationId xmlns:a16="http://schemas.microsoft.com/office/drawing/2014/main" id="{7A74802B-6110-4364-A068-EAB1CD84F08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520142" y="0"/>
              <a:ext cx="1527048" cy="1149886"/>
            </a:xfrm>
            <a:prstGeom prst="rect">
              <a:avLst/>
            </a:prstGeom>
          </p:spPr>
        </p:pic>
        <p:pic>
          <p:nvPicPr>
            <p:cNvPr id="165" name="Picture Placeholder 366" descr="https://www.bmw.com/content/dam/bmw/marketBMWCOM/bmw_com/categories/all-models/3-series/sedan/2018/bmw-3-series-01-stage-hd-d.jpg.asset.1538462536665.jpg">
              <a:extLst>
                <a:ext uri="{FF2B5EF4-FFF2-40B4-BE49-F238E27FC236}">
                  <a16:creationId xmlns:a16="http://schemas.microsoft.com/office/drawing/2014/main" id="{9F32FD3D-CE0B-4B26-BC19-5C42C323AE5B}"/>
                </a:ext>
              </a:extLst>
            </p:cNvPr>
            <p:cNvPicPr>
              <a:picLocks/>
            </p:cNvPicPr>
            <p:nvPr/>
          </p:nvPicPr>
          <p:blipFill rotWithShape="1">
            <a:blip r:embed="rId12" cstate="print">
              <a:extLst>
                <a:ext uri="{28A0092B-C50C-407E-A947-70E740481C1C}">
                  <a14:useLocalDpi xmlns:a14="http://schemas.microsoft.com/office/drawing/2010/main"/>
                </a:ext>
              </a:extLst>
            </a:blip>
            <a:srcRect/>
            <a:stretch/>
          </p:blipFill>
          <p:spPr>
            <a:xfrm>
              <a:off x="3044820" y="0"/>
              <a:ext cx="1527048" cy="1149886"/>
            </a:xfrm>
            <a:prstGeom prst="rect">
              <a:avLst/>
            </a:prstGeom>
          </p:spPr>
        </p:pic>
        <p:pic>
          <p:nvPicPr>
            <p:cNvPr id="166" name="Picture Placeholder 367">
              <a:extLst>
                <a:ext uri="{FF2B5EF4-FFF2-40B4-BE49-F238E27FC236}">
                  <a16:creationId xmlns:a16="http://schemas.microsoft.com/office/drawing/2014/main" id="{DE2114D6-DEF5-4203-8FA7-090E89555F8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569498" y="0"/>
              <a:ext cx="1527048" cy="1149886"/>
            </a:xfrm>
            <a:prstGeom prst="rect">
              <a:avLst/>
            </a:prstGeom>
          </p:spPr>
        </p:pic>
        <p:pic>
          <p:nvPicPr>
            <p:cNvPr id="177" name="Picture Placeholder 374" descr="A car parked in a parking lot&#10;&#10;Description automatically generated">
              <a:extLst>
                <a:ext uri="{FF2B5EF4-FFF2-40B4-BE49-F238E27FC236}">
                  <a16:creationId xmlns:a16="http://schemas.microsoft.com/office/drawing/2014/main" id="{131A8418-AA84-4362-9297-33A394A721E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618854" y="0"/>
              <a:ext cx="1527048" cy="1149886"/>
            </a:xfrm>
            <a:prstGeom prst="rect">
              <a:avLst/>
            </a:prstGeom>
          </p:spPr>
        </p:pic>
        <p:pic>
          <p:nvPicPr>
            <p:cNvPr id="181" name="Picture Placeholder 375" descr="A car parked on the side of a building&#10;&#10;Description automatically generated">
              <a:extLst>
                <a:ext uri="{FF2B5EF4-FFF2-40B4-BE49-F238E27FC236}">
                  <a16:creationId xmlns:a16="http://schemas.microsoft.com/office/drawing/2014/main" id="{A96AD199-462A-488E-8F54-9D29FDED44FF}"/>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43532" y="0"/>
              <a:ext cx="1527048" cy="1149886"/>
            </a:xfrm>
            <a:prstGeom prst="rect">
              <a:avLst/>
            </a:prstGeom>
          </p:spPr>
        </p:pic>
        <p:pic>
          <p:nvPicPr>
            <p:cNvPr id="183" name="Picture Placeholder 669" descr="A car parked in a parking lot&#10;&#10;Description automatically generated">
              <a:extLst>
                <a:ext uri="{FF2B5EF4-FFF2-40B4-BE49-F238E27FC236}">
                  <a16:creationId xmlns:a16="http://schemas.microsoft.com/office/drawing/2014/main" id="{B1714941-2A11-467E-BEE0-D58136AA42DD}"/>
                </a:ext>
              </a:extLst>
            </p:cNvPr>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a:xfrm>
              <a:off x="10668208" y="0"/>
              <a:ext cx="1527048" cy="1149886"/>
            </a:xfrm>
            <a:prstGeom prst="rect">
              <a:avLst/>
            </a:prstGeom>
          </p:spPr>
        </p:pic>
        <p:pic>
          <p:nvPicPr>
            <p:cNvPr id="184" name="Picture Placeholder 372" descr="A picture containing person, indoor, young, little&#10;&#10;Description automatically generated">
              <a:extLst>
                <a:ext uri="{FF2B5EF4-FFF2-40B4-BE49-F238E27FC236}">
                  <a16:creationId xmlns:a16="http://schemas.microsoft.com/office/drawing/2014/main" id="{7795484F-CD36-475D-A053-D7DBA4FB2B1C}"/>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536" y="1140047"/>
              <a:ext cx="1527048" cy="1149886"/>
            </a:xfrm>
            <a:prstGeom prst="rect">
              <a:avLst/>
            </a:prstGeom>
          </p:spPr>
        </p:pic>
        <p:pic>
          <p:nvPicPr>
            <p:cNvPr id="186" name="Picture Placeholder 376" descr="A large building&#10;&#10;Description automatically generated">
              <a:extLst>
                <a:ext uri="{FF2B5EF4-FFF2-40B4-BE49-F238E27FC236}">
                  <a16:creationId xmlns:a16="http://schemas.microsoft.com/office/drawing/2014/main" id="{410FC4BF-838A-44E6-A324-25063467868A}"/>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520142" y="1140047"/>
              <a:ext cx="1527048" cy="1149886"/>
            </a:xfrm>
            <a:prstGeom prst="rect">
              <a:avLst/>
            </a:prstGeom>
          </p:spPr>
        </p:pic>
        <p:pic>
          <p:nvPicPr>
            <p:cNvPr id="188" name="Picture Placeholder 377">
              <a:extLst>
                <a:ext uri="{FF2B5EF4-FFF2-40B4-BE49-F238E27FC236}">
                  <a16:creationId xmlns:a16="http://schemas.microsoft.com/office/drawing/2014/main" id="{2DF33D4C-A90B-46E1-8395-CA211EDCF21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3044820" y="1166323"/>
              <a:ext cx="1527048" cy="1142100"/>
            </a:xfrm>
            <a:prstGeom prst="rect">
              <a:avLst/>
            </a:prstGeom>
          </p:spPr>
        </p:pic>
        <p:pic>
          <p:nvPicPr>
            <p:cNvPr id="189" name="Picture Placeholder 585" descr="A close up of a bottle&#10;&#10;Description automatically generated">
              <a:extLst>
                <a:ext uri="{FF2B5EF4-FFF2-40B4-BE49-F238E27FC236}">
                  <a16:creationId xmlns:a16="http://schemas.microsoft.com/office/drawing/2014/main" id="{AE77284B-E74E-494A-B8E2-0455A54D8FF2}"/>
                </a:ext>
              </a:extLst>
            </p:cNvPr>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4569498" y="1140047"/>
              <a:ext cx="1527048" cy="1149886"/>
            </a:xfrm>
            <a:prstGeom prst="rect">
              <a:avLst/>
            </a:prstGeom>
          </p:spPr>
        </p:pic>
        <p:pic>
          <p:nvPicPr>
            <p:cNvPr id="190" name="Picture Placeholder 593">
              <a:extLst>
                <a:ext uri="{FF2B5EF4-FFF2-40B4-BE49-F238E27FC236}">
                  <a16:creationId xmlns:a16="http://schemas.microsoft.com/office/drawing/2014/main" id="{9942B2C9-FACA-44BE-A867-1F7BD0F440AF}"/>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b="-55"/>
            <a:stretch/>
          </p:blipFill>
          <p:spPr>
            <a:xfrm>
              <a:off x="6094176" y="1130030"/>
              <a:ext cx="1527048" cy="1150604"/>
            </a:xfrm>
            <a:prstGeom prst="rect">
              <a:avLst/>
            </a:prstGeom>
          </p:spPr>
        </p:pic>
        <p:pic>
          <p:nvPicPr>
            <p:cNvPr id="191" name="Picture Placeholder 597" descr="A group of people standing in front of a store&#10;&#10;Description automatically generated">
              <a:extLst>
                <a:ext uri="{FF2B5EF4-FFF2-40B4-BE49-F238E27FC236}">
                  <a16:creationId xmlns:a16="http://schemas.microsoft.com/office/drawing/2014/main" id="{0FD4928C-E680-407A-BB19-45D063716346}"/>
                </a:ext>
              </a:extLst>
            </p:cNvPr>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a:xfrm>
              <a:off x="7618854" y="1140047"/>
              <a:ext cx="1527048" cy="1149886"/>
            </a:xfrm>
            <a:prstGeom prst="rect">
              <a:avLst/>
            </a:prstGeom>
          </p:spPr>
        </p:pic>
        <p:pic>
          <p:nvPicPr>
            <p:cNvPr id="194" name="Picture Placeholder 602">
              <a:extLst>
                <a:ext uri="{FF2B5EF4-FFF2-40B4-BE49-F238E27FC236}">
                  <a16:creationId xmlns:a16="http://schemas.microsoft.com/office/drawing/2014/main" id="{A4460654-D948-4505-BF1E-FF2168D7332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0668208" y="1143569"/>
              <a:ext cx="1527048" cy="1128646"/>
            </a:xfrm>
            <a:prstGeom prst="rect">
              <a:avLst/>
            </a:prstGeom>
          </p:spPr>
        </p:pic>
        <p:pic>
          <p:nvPicPr>
            <p:cNvPr id="195" name="Picture Placeholder 626" descr="A picture containing indoor, table, bottle, wine&#10;&#10;Description automatically generated">
              <a:extLst>
                <a:ext uri="{FF2B5EF4-FFF2-40B4-BE49-F238E27FC236}">
                  <a16:creationId xmlns:a16="http://schemas.microsoft.com/office/drawing/2014/main" id="{B1C32988-F6CB-4320-A053-66CEBCCEF44C}"/>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a:xfrm>
              <a:off x="1520142" y="2280094"/>
              <a:ext cx="1527048" cy="1149886"/>
            </a:xfrm>
            <a:prstGeom prst="rect">
              <a:avLst/>
            </a:prstGeom>
          </p:spPr>
        </p:pic>
        <p:pic>
          <p:nvPicPr>
            <p:cNvPr id="200" name="Picture Placeholder 622" descr="A person standing on a snow covered mountain&#10;&#10;Description automatically generated">
              <a:extLst>
                <a:ext uri="{FF2B5EF4-FFF2-40B4-BE49-F238E27FC236}">
                  <a16:creationId xmlns:a16="http://schemas.microsoft.com/office/drawing/2014/main" id="{502CD94D-3CF1-4E42-848F-0EB4738446F2}"/>
                </a:ext>
              </a:extLst>
            </p:cNvPr>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a:xfrm>
              <a:off x="4569498" y="2280094"/>
              <a:ext cx="1527048" cy="1149886"/>
            </a:xfrm>
            <a:prstGeom prst="rect">
              <a:avLst/>
            </a:prstGeom>
          </p:spPr>
        </p:pic>
        <p:pic>
          <p:nvPicPr>
            <p:cNvPr id="205" name="Picture Placeholder 616">
              <a:extLst>
                <a:ext uri="{FF2B5EF4-FFF2-40B4-BE49-F238E27FC236}">
                  <a16:creationId xmlns:a16="http://schemas.microsoft.com/office/drawing/2014/main" id="{51C39C2B-83F4-47D4-A120-CD7A0374189D}"/>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t="-56"/>
            <a:stretch/>
          </p:blipFill>
          <p:spPr>
            <a:xfrm>
              <a:off x="6096000" y="2279248"/>
              <a:ext cx="1525224" cy="1144394"/>
            </a:xfrm>
            <a:prstGeom prst="rect">
              <a:avLst/>
            </a:prstGeom>
          </p:spPr>
        </p:pic>
        <p:pic>
          <p:nvPicPr>
            <p:cNvPr id="208" name="Picture Placeholder 614">
              <a:extLst>
                <a:ext uri="{FF2B5EF4-FFF2-40B4-BE49-F238E27FC236}">
                  <a16:creationId xmlns:a16="http://schemas.microsoft.com/office/drawing/2014/main" id="{0771CDA7-F0E2-4BAF-8CC0-B1B5EFFBAF5D}"/>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378" b="-27"/>
            <a:stretch/>
          </p:blipFill>
          <p:spPr>
            <a:xfrm>
              <a:off x="7615598" y="2271098"/>
              <a:ext cx="1527048" cy="1147861"/>
            </a:xfrm>
            <a:prstGeom prst="rect">
              <a:avLst/>
            </a:prstGeom>
          </p:spPr>
        </p:pic>
        <p:pic>
          <p:nvPicPr>
            <p:cNvPr id="210" name="Picture Placeholder 611" descr="A truck is parked on the side of a road&#10;&#10;Description automatically generated">
              <a:extLst>
                <a:ext uri="{FF2B5EF4-FFF2-40B4-BE49-F238E27FC236}">
                  <a16:creationId xmlns:a16="http://schemas.microsoft.com/office/drawing/2014/main" id="{92EBB269-45C7-4081-8E1D-82EEE1D53E2E}"/>
                </a:ext>
              </a:extLst>
            </p:cNvPr>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a:xfrm>
              <a:off x="9143532" y="2280094"/>
              <a:ext cx="1527048" cy="1149886"/>
            </a:xfrm>
            <a:prstGeom prst="rect">
              <a:avLst/>
            </a:prstGeom>
          </p:spPr>
        </p:pic>
        <p:pic>
          <p:nvPicPr>
            <p:cNvPr id="213" name="Picture Placeholder 607" descr="A large white building&#10;&#10;Description automatically generated">
              <a:extLst>
                <a:ext uri="{FF2B5EF4-FFF2-40B4-BE49-F238E27FC236}">
                  <a16:creationId xmlns:a16="http://schemas.microsoft.com/office/drawing/2014/main" id="{C00B40A5-6A01-4415-8C4D-839BE02E1076}"/>
                </a:ext>
              </a:extLst>
            </p:cNvPr>
            <p:cNvPicPr>
              <a:picLocks noChangeAspect="1"/>
            </p:cNvPicPr>
            <p:nvPr/>
          </p:nvPicPr>
          <p:blipFill>
            <a:blip r:embed="rId29" cstate="print">
              <a:extLst>
                <a:ext uri="{28A0092B-C50C-407E-A947-70E740481C1C}">
                  <a14:useLocalDpi xmlns:a14="http://schemas.microsoft.com/office/drawing/2010/main"/>
                </a:ext>
              </a:extLst>
            </a:blip>
            <a:srcRect/>
            <a:stretch>
              <a:fillRect/>
            </a:stretch>
          </p:blipFill>
          <p:spPr>
            <a:xfrm>
              <a:off x="10668208" y="2280094"/>
              <a:ext cx="1527048" cy="1149886"/>
            </a:xfrm>
            <a:prstGeom prst="rect">
              <a:avLst/>
            </a:prstGeom>
          </p:spPr>
        </p:pic>
        <p:pic>
          <p:nvPicPr>
            <p:cNvPr id="214" name="Picture Placeholder 2110">
              <a:extLst>
                <a:ext uri="{FF2B5EF4-FFF2-40B4-BE49-F238E27FC236}">
                  <a16:creationId xmlns:a16="http://schemas.microsoft.com/office/drawing/2014/main" id="{9F06D454-9889-4CB3-9AA1-4EF36D30B525}"/>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536" y="3416619"/>
              <a:ext cx="1527048" cy="1149886"/>
            </a:xfrm>
            <a:prstGeom prst="rect">
              <a:avLst/>
            </a:prstGeom>
          </p:spPr>
        </p:pic>
        <p:pic>
          <p:nvPicPr>
            <p:cNvPr id="215" name="Picture Placeholder 2108" descr="A person standing in front of a building&#10;&#10;Description automatically generated">
              <a:extLst>
                <a:ext uri="{FF2B5EF4-FFF2-40B4-BE49-F238E27FC236}">
                  <a16:creationId xmlns:a16="http://schemas.microsoft.com/office/drawing/2014/main" id="{CCA8DF4F-BA33-470E-B9FF-B32D9FAE5C54}"/>
                </a:ext>
              </a:extLst>
            </p:cNvPr>
            <p:cNvPicPr>
              <a:picLocks noChangeAspect="1"/>
            </p:cNvPicPr>
            <p:nvPr/>
          </p:nvPicPr>
          <p:blipFill>
            <a:blip r:embed="rId31" cstate="print">
              <a:extLst>
                <a:ext uri="{28A0092B-C50C-407E-A947-70E740481C1C}">
                  <a14:useLocalDpi xmlns:a14="http://schemas.microsoft.com/office/drawing/2010/main"/>
                </a:ext>
              </a:extLst>
            </a:blip>
            <a:srcRect/>
            <a:stretch>
              <a:fillRect/>
            </a:stretch>
          </p:blipFill>
          <p:spPr>
            <a:xfrm>
              <a:off x="1520142" y="3420141"/>
              <a:ext cx="1527048" cy="1149886"/>
            </a:xfrm>
            <a:prstGeom prst="rect">
              <a:avLst/>
            </a:prstGeom>
          </p:spPr>
        </p:pic>
        <p:pic>
          <p:nvPicPr>
            <p:cNvPr id="217" name="Picture Placeholder 2104" descr="A large air plane on a cloudy day&#10;&#10;Description automatically generated">
              <a:extLst>
                <a:ext uri="{FF2B5EF4-FFF2-40B4-BE49-F238E27FC236}">
                  <a16:creationId xmlns:a16="http://schemas.microsoft.com/office/drawing/2014/main" id="{F311C4BB-339E-4104-950E-6986DD1B4BA8}"/>
                </a:ext>
              </a:extLst>
            </p:cNvPr>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a:xfrm>
              <a:off x="4569498" y="3420141"/>
              <a:ext cx="1527048" cy="1149886"/>
            </a:xfrm>
            <a:prstGeom prst="rect">
              <a:avLst/>
            </a:prstGeom>
          </p:spPr>
        </p:pic>
        <p:pic>
          <p:nvPicPr>
            <p:cNvPr id="221" name="Picture Placeholder 2102">
              <a:extLst>
                <a:ext uri="{FF2B5EF4-FFF2-40B4-BE49-F238E27FC236}">
                  <a16:creationId xmlns:a16="http://schemas.microsoft.com/office/drawing/2014/main" id="{57FEE7B2-2A3D-42C3-BCA9-D207CA9F266A}"/>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094176" y="3419295"/>
              <a:ext cx="1527048" cy="1141096"/>
            </a:xfrm>
            <a:prstGeom prst="rect">
              <a:avLst/>
            </a:prstGeom>
          </p:spPr>
        </p:pic>
        <p:pic>
          <p:nvPicPr>
            <p:cNvPr id="228" name="Picture Placeholder 2098" descr="A car parked on the side of a road&#10;&#10;Description automatically generated">
              <a:extLst>
                <a:ext uri="{FF2B5EF4-FFF2-40B4-BE49-F238E27FC236}">
                  <a16:creationId xmlns:a16="http://schemas.microsoft.com/office/drawing/2014/main" id="{577A25D2-9183-495F-A0E7-F8D346A36EB7}"/>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a:xfrm>
              <a:off x="9143532" y="3420141"/>
              <a:ext cx="1527048" cy="1149886"/>
            </a:xfrm>
            <a:prstGeom prst="rect">
              <a:avLst/>
            </a:prstGeom>
          </p:spPr>
        </p:pic>
        <p:pic>
          <p:nvPicPr>
            <p:cNvPr id="229" name="Picture Placeholder 2095" descr="A close up of a sign&#10;&#10;Description automatically generated">
              <a:extLst>
                <a:ext uri="{FF2B5EF4-FFF2-40B4-BE49-F238E27FC236}">
                  <a16:creationId xmlns:a16="http://schemas.microsoft.com/office/drawing/2014/main" id="{2A7E188A-6411-44FD-98C8-CD08C51F6DEB}"/>
                </a:ext>
              </a:extLst>
            </p:cNvPr>
            <p:cNvPicPr>
              <a:picLocks noChangeAspect="1"/>
            </p:cNvPicPr>
            <p:nvPr/>
          </p:nvPicPr>
          <p:blipFill>
            <a:blip r:embed="rId35" cstate="print">
              <a:extLst>
                <a:ext uri="{28A0092B-C50C-407E-A947-70E740481C1C}">
                  <a14:useLocalDpi xmlns:a14="http://schemas.microsoft.com/office/drawing/2010/main"/>
                </a:ext>
              </a:extLst>
            </a:blip>
            <a:srcRect/>
            <a:stretch>
              <a:fillRect/>
            </a:stretch>
          </p:blipFill>
          <p:spPr>
            <a:xfrm>
              <a:off x="10668208" y="3420141"/>
              <a:ext cx="1527048" cy="1149886"/>
            </a:xfrm>
            <a:prstGeom prst="rect">
              <a:avLst/>
            </a:prstGeom>
          </p:spPr>
        </p:pic>
        <p:pic>
          <p:nvPicPr>
            <p:cNvPr id="230" name="Picture Placeholder 640">
              <a:extLst>
                <a:ext uri="{FF2B5EF4-FFF2-40B4-BE49-F238E27FC236}">
                  <a16:creationId xmlns:a16="http://schemas.microsoft.com/office/drawing/2014/main" id="{3BBC4B42-4AD4-4177-8CB2-4B2C5907C23E}"/>
                </a:ext>
              </a:extLst>
            </p:cNvPr>
            <p:cNvPicPr>
              <a:picLocks noChangeAspect="1"/>
            </p:cNvPicPr>
            <p:nvPr/>
          </p:nvPicPr>
          <p:blipFill>
            <a:blip r:embed="rId36" cstate="print">
              <a:extLst>
                <a:ext uri="{28A0092B-C50C-407E-A947-70E740481C1C}">
                  <a14:useLocalDpi xmlns:a14="http://schemas.microsoft.com/office/drawing/2010/main"/>
                </a:ext>
              </a:extLst>
            </a:blip>
            <a:srcRect/>
            <a:stretch/>
          </p:blipFill>
          <p:spPr>
            <a:xfrm>
              <a:off x="-4536" y="4562326"/>
              <a:ext cx="1527048" cy="1145609"/>
            </a:xfrm>
            <a:prstGeom prst="rect">
              <a:avLst/>
            </a:prstGeom>
          </p:spPr>
        </p:pic>
        <p:pic>
          <p:nvPicPr>
            <p:cNvPr id="233" name="Picture Placeholder 645">
              <a:extLst>
                <a:ext uri="{FF2B5EF4-FFF2-40B4-BE49-F238E27FC236}">
                  <a16:creationId xmlns:a16="http://schemas.microsoft.com/office/drawing/2014/main" id="{55C18114-6ED5-4BCE-8C32-8CC15CF5A654}"/>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a:stretch/>
          </p:blipFill>
          <p:spPr>
            <a:xfrm>
              <a:off x="1520142" y="4567972"/>
              <a:ext cx="1527048" cy="1133545"/>
            </a:xfrm>
            <a:prstGeom prst="rect">
              <a:avLst/>
            </a:prstGeom>
          </p:spPr>
        </p:pic>
        <p:pic>
          <p:nvPicPr>
            <p:cNvPr id="234" name="Picture Placeholder 643">
              <a:extLst>
                <a:ext uri="{FF2B5EF4-FFF2-40B4-BE49-F238E27FC236}">
                  <a16:creationId xmlns:a16="http://schemas.microsoft.com/office/drawing/2014/main" id="{61FC0E6D-C7E3-47A1-B7F7-EF7863B333C9}"/>
                </a:ext>
              </a:extLst>
            </p:cNvPr>
            <p:cNvPicPr>
              <a:picLocks noChangeAspect="1"/>
            </p:cNvPicPr>
            <p:nvPr/>
          </p:nvPicPr>
          <p:blipFill>
            <a:blip r:embed="rId38" cstate="print">
              <a:extLst>
                <a:ext uri="{28A0092B-C50C-407E-A947-70E740481C1C}">
                  <a14:useLocalDpi xmlns:a14="http://schemas.microsoft.com/office/drawing/2010/main"/>
                </a:ext>
              </a:extLst>
            </a:blip>
            <a:srcRect/>
            <a:stretch>
              <a:fillRect/>
            </a:stretch>
          </p:blipFill>
          <p:spPr>
            <a:xfrm>
              <a:off x="3044820" y="4560188"/>
              <a:ext cx="1527048" cy="1149886"/>
            </a:xfrm>
            <a:prstGeom prst="rect">
              <a:avLst/>
            </a:prstGeom>
          </p:spPr>
        </p:pic>
        <p:pic>
          <p:nvPicPr>
            <p:cNvPr id="236" name="Picture Placeholder 649" descr="A truck parked on the tarmac at an airport&#10;&#10;Description automatically generated">
              <a:extLst>
                <a:ext uri="{FF2B5EF4-FFF2-40B4-BE49-F238E27FC236}">
                  <a16:creationId xmlns:a16="http://schemas.microsoft.com/office/drawing/2014/main" id="{B8710653-8C11-4E36-AA5B-79A96314D32E}"/>
                </a:ext>
              </a:extLst>
            </p:cNvPr>
            <p:cNvPicPr>
              <a:picLocks noChangeAspect="1"/>
            </p:cNvPicPr>
            <p:nvPr/>
          </p:nvPicPr>
          <p:blipFill>
            <a:blip r:embed="rId39" cstate="print">
              <a:extLst>
                <a:ext uri="{28A0092B-C50C-407E-A947-70E740481C1C}">
                  <a14:useLocalDpi xmlns:a14="http://schemas.microsoft.com/office/drawing/2010/main"/>
                </a:ext>
              </a:extLst>
            </a:blip>
            <a:srcRect/>
            <a:stretch>
              <a:fillRect/>
            </a:stretch>
          </p:blipFill>
          <p:spPr>
            <a:xfrm>
              <a:off x="6094176" y="4560188"/>
              <a:ext cx="1527048" cy="1172018"/>
            </a:xfrm>
            <a:prstGeom prst="rect">
              <a:avLst/>
            </a:prstGeom>
          </p:spPr>
        </p:pic>
        <p:pic>
          <p:nvPicPr>
            <p:cNvPr id="237" name="Picture Placeholder 429">
              <a:extLst>
                <a:ext uri="{FF2B5EF4-FFF2-40B4-BE49-F238E27FC236}">
                  <a16:creationId xmlns:a16="http://schemas.microsoft.com/office/drawing/2014/main" id="{77EDD5B1-EFE8-4246-A7CA-147DE0B3CD97}"/>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4999" t="-184" r="5735" b="616"/>
            <a:stretch/>
          </p:blipFill>
          <p:spPr>
            <a:xfrm>
              <a:off x="9143532" y="4566505"/>
              <a:ext cx="1527048" cy="1136524"/>
            </a:xfrm>
            <a:prstGeom prst="rect">
              <a:avLst/>
            </a:prstGeom>
          </p:spPr>
        </p:pic>
        <p:pic>
          <p:nvPicPr>
            <p:cNvPr id="239" name="Picture Placeholder 655" descr="A person using a computer&#10;&#10;Description automatically generated">
              <a:extLst>
                <a:ext uri="{FF2B5EF4-FFF2-40B4-BE49-F238E27FC236}">
                  <a16:creationId xmlns:a16="http://schemas.microsoft.com/office/drawing/2014/main" id="{628FE7FA-8667-4BCD-BE68-289DD4B07A40}"/>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10668208" y="4560188"/>
              <a:ext cx="1527048" cy="1149886"/>
            </a:xfrm>
            <a:prstGeom prst="rect">
              <a:avLst/>
            </a:prstGeom>
          </p:spPr>
        </p:pic>
        <p:pic>
          <p:nvPicPr>
            <p:cNvPr id="240" name="Picture Placeholder 379">
              <a:extLst>
                <a:ext uri="{FF2B5EF4-FFF2-40B4-BE49-F238E27FC236}">
                  <a16:creationId xmlns:a16="http://schemas.microsoft.com/office/drawing/2014/main" id="{209AB7CD-672B-4AA7-ABFB-C9976B826399}"/>
                </a:ext>
              </a:extLst>
            </p:cNvPr>
            <p:cNvPicPr>
              <a:picLocks noChangeAspect="1"/>
            </p:cNvPicPr>
            <p:nvPr/>
          </p:nvPicPr>
          <p:blipFill rotWithShape="1">
            <a:blip r:embed="rId42" cstate="print">
              <a:extLst>
                <a:ext uri="{28A0092B-C50C-407E-A947-70E740481C1C}">
                  <a14:useLocalDpi xmlns:a14="http://schemas.microsoft.com/office/drawing/2010/main"/>
                </a:ext>
              </a:extLst>
            </a:blip>
            <a:srcRect/>
            <a:stretch/>
          </p:blipFill>
          <p:spPr>
            <a:xfrm>
              <a:off x="-14708" y="5708875"/>
              <a:ext cx="1537220" cy="1154041"/>
            </a:xfrm>
            <a:prstGeom prst="rect">
              <a:avLst/>
            </a:prstGeom>
          </p:spPr>
        </p:pic>
        <p:pic>
          <p:nvPicPr>
            <p:cNvPr id="241" name="Picture Placeholder 387" descr="A close up of a busy city street&#10;&#10;Description automatically generated">
              <a:extLst>
                <a:ext uri="{FF2B5EF4-FFF2-40B4-BE49-F238E27FC236}">
                  <a16:creationId xmlns:a16="http://schemas.microsoft.com/office/drawing/2014/main" id="{220200A7-572E-443D-8256-058704E4F849}"/>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1520142" y="5700234"/>
              <a:ext cx="1527048" cy="1161288"/>
            </a:xfrm>
            <a:prstGeom prst="rect">
              <a:avLst/>
            </a:prstGeom>
          </p:spPr>
        </p:pic>
        <p:pic>
          <p:nvPicPr>
            <p:cNvPr id="243" name="Picture Placeholder 388">
              <a:extLst>
                <a:ext uri="{FF2B5EF4-FFF2-40B4-BE49-F238E27FC236}">
                  <a16:creationId xmlns:a16="http://schemas.microsoft.com/office/drawing/2014/main" id="{0FEACFCB-8A3D-4E02-9BE7-73A7A3989D87}"/>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a:stretch/>
          </p:blipFill>
          <p:spPr>
            <a:xfrm>
              <a:off x="3044126" y="5703094"/>
              <a:ext cx="1542450" cy="1154906"/>
            </a:xfrm>
            <a:prstGeom prst="rect">
              <a:avLst/>
            </a:prstGeom>
          </p:spPr>
        </p:pic>
        <p:pic>
          <p:nvPicPr>
            <p:cNvPr id="245" name="Picture Placeholder 389">
              <a:extLst>
                <a:ext uri="{FF2B5EF4-FFF2-40B4-BE49-F238E27FC236}">
                  <a16:creationId xmlns:a16="http://schemas.microsoft.com/office/drawing/2014/main" id="{847EF2BA-00ED-4978-B63F-E6D0458FB684}"/>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t="-879"/>
            <a:stretch/>
          </p:blipFill>
          <p:spPr>
            <a:xfrm>
              <a:off x="4571823" y="5696713"/>
              <a:ext cx="1530841" cy="1161287"/>
            </a:xfrm>
            <a:prstGeom prst="rect">
              <a:avLst/>
            </a:prstGeom>
          </p:spPr>
        </p:pic>
        <p:pic>
          <p:nvPicPr>
            <p:cNvPr id="249" name="Picture Placeholder 391" descr="A person wearing a hat and sunglasses&#10;&#10;Description automatically generated">
              <a:extLst>
                <a:ext uri="{FF2B5EF4-FFF2-40B4-BE49-F238E27FC236}">
                  <a16:creationId xmlns:a16="http://schemas.microsoft.com/office/drawing/2014/main" id="{0D975617-9A0C-463D-88AA-7D4508500387}"/>
                </a:ext>
              </a:extLst>
            </p:cNvPr>
            <p:cNvPicPr>
              <a:picLocks noChangeAspect="1"/>
            </p:cNvPicPr>
            <p:nvPr/>
          </p:nvPicPr>
          <p:blipFill rotWithShape="1">
            <a:blip r:embed="rId46" cstate="print">
              <a:extLst>
                <a:ext uri="{28A0092B-C50C-407E-A947-70E740481C1C}">
                  <a14:useLocalDpi xmlns:a14="http://schemas.microsoft.com/office/drawing/2010/main"/>
                </a:ext>
              </a:extLst>
            </a:blip>
            <a:srcRect/>
            <a:stretch/>
          </p:blipFill>
          <p:spPr>
            <a:xfrm>
              <a:off x="7618854" y="5700234"/>
              <a:ext cx="1527048" cy="1161288"/>
            </a:xfrm>
            <a:prstGeom prst="rect">
              <a:avLst/>
            </a:prstGeom>
          </p:spPr>
        </p:pic>
        <p:pic>
          <p:nvPicPr>
            <p:cNvPr id="250" name="Picture Placeholder 663" descr="A picture containing cup, sitting, table&#10;&#10;Description automatically generated">
              <a:extLst>
                <a:ext uri="{FF2B5EF4-FFF2-40B4-BE49-F238E27FC236}">
                  <a16:creationId xmlns:a16="http://schemas.microsoft.com/office/drawing/2014/main" id="{A9DD3D38-ACB5-4442-A113-945FA4E0B720}"/>
                </a:ext>
              </a:extLst>
            </p:cNvPr>
            <p:cNvPicPr>
              <a:picLocks noChangeAspect="1"/>
            </p:cNvPicPr>
            <p:nvPr/>
          </p:nvPicPr>
          <p:blipFill>
            <a:blip r:embed="rId47" cstate="print">
              <a:extLst>
                <a:ext uri="{28A0092B-C50C-407E-A947-70E740481C1C}">
                  <a14:useLocalDpi xmlns:a14="http://schemas.microsoft.com/office/drawing/2010/main"/>
                </a:ext>
              </a:extLst>
            </a:blip>
            <a:srcRect/>
            <a:stretch>
              <a:fillRect/>
            </a:stretch>
          </p:blipFill>
          <p:spPr>
            <a:xfrm>
              <a:off x="9143532" y="5700234"/>
              <a:ext cx="1527048" cy="1161288"/>
            </a:xfrm>
            <a:prstGeom prst="rect">
              <a:avLst/>
            </a:prstGeom>
          </p:spPr>
        </p:pic>
        <p:pic>
          <p:nvPicPr>
            <p:cNvPr id="251" name="Picture Placeholder 661">
              <a:extLst>
                <a:ext uri="{FF2B5EF4-FFF2-40B4-BE49-F238E27FC236}">
                  <a16:creationId xmlns:a16="http://schemas.microsoft.com/office/drawing/2014/main" id="{3308B296-3756-41F8-B20E-CECD61D56CB0}"/>
                </a:ext>
              </a:extLst>
            </p:cNvPr>
            <p:cNvPicPr>
              <a:picLocks noChangeAspect="1"/>
            </p:cNvPicPr>
            <p:nvPr/>
          </p:nvPicPr>
          <p:blipFill rotWithShape="1">
            <a:blip r:embed="rId48" cstate="print">
              <a:extLst>
                <a:ext uri="{28A0092B-C50C-407E-A947-70E740481C1C}">
                  <a14:useLocalDpi xmlns:a14="http://schemas.microsoft.com/office/drawing/2010/main"/>
                </a:ext>
              </a:extLst>
            </a:blip>
            <a:srcRect/>
            <a:stretch/>
          </p:blipFill>
          <p:spPr>
            <a:xfrm>
              <a:off x="10668208" y="5706551"/>
              <a:ext cx="1527048" cy="1151449"/>
            </a:xfrm>
            <a:prstGeom prst="rect">
              <a:avLst/>
            </a:prstGeom>
          </p:spPr>
        </p:pic>
        <p:pic>
          <p:nvPicPr>
            <p:cNvPr id="222" name="Picture Placeholder 2100">
              <a:extLst>
                <a:ext uri="{FF2B5EF4-FFF2-40B4-BE49-F238E27FC236}">
                  <a16:creationId xmlns:a16="http://schemas.microsoft.com/office/drawing/2014/main" id="{E5A1437C-1013-42D2-9E8E-3ACA23830F4C}"/>
                </a:ext>
              </a:extLst>
            </p:cNvPr>
            <p:cNvPicPr>
              <a:picLocks noChangeAspect="1"/>
            </p:cNvPicPr>
            <p:nvPr/>
          </p:nvPicPr>
          <p:blipFill rotWithShape="1">
            <a:blip r:embed="rId49" cstate="print">
              <a:extLst>
                <a:ext uri="{28A0092B-C50C-407E-A947-70E740481C1C}">
                  <a14:useLocalDpi xmlns:a14="http://schemas.microsoft.com/office/drawing/2010/main"/>
                </a:ext>
              </a:extLst>
            </a:blip>
            <a:srcRect/>
            <a:stretch/>
          </p:blipFill>
          <p:spPr>
            <a:xfrm>
              <a:off x="4567127" y="4560991"/>
              <a:ext cx="1527048" cy="1145560"/>
            </a:xfrm>
            <a:prstGeom prst="rect">
              <a:avLst/>
            </a:prstGeom>
          </p:spPr>
        </p:pic>
        <p:cxnSp>
          <p:nvCxnSpPr>
            <p:cNvPr id="152" name="Straight Connector 151">
              <a:extLst>
                <a:ext uri="{FF2B5EF4-FFF2-40B4-BE49-F238E27FC236}">
                  <a16:creationId xmlns:a16="http://schemas.microsoft.com/office/drawing/2014/main" id="{E42ACBC6-B16A-4480-BF0C-FF551FDD8D0A}"/>
                </a:ext>
              </a:extLst>
            </p:cNvPr>
            <p:cNvCxnSpPr>
              <a:cxnSpLocks/>
            </p:cNvCxnSpPr>
            <p:nvPr/>
          </p:nvCxnSpPr>
          <p:spPr>
            <a:xfrm>
              <a:off x="0" y="3429000"/>
              <a:ext cx="2877168" cy="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33547DAE-BA5E-45F5-B331-B2B2A684D2EE}"/>
                </a:ext>
              </a:extLst>
            </p:cNvPr>
            <p:cNvCxnSpPr>
              <a:cxnSpLocks/>
            </p:cNvCxnSpPr>
            <p:nvPr/>
          </p:nvCxnSpPr>
          <p:spPr>
            <a:xfrm flipV="1">
              <a:off x="9314832" y="3416620"/>
              <a:ext cx="2877168" cy="1238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5" name="Picture Placeholder 647" descr="A group of people posing for the camera&#10;&#10;Description automatically generated">
              <a:extLst>
                <a:ext uri="{FF2B5EF4-FFF2-40B4-BE49-F238E27FC236}">
                  <a16:creationId xmlns:a16="http://schemas.microsoft.com/office/drawing/2014/main" id="{F71F52FD-DF93-4DE4-AAB8-36ABBA94218F}"/>
                </a:ext>
              </a:extLst>
            </p:cNvPr>
            <p:cNvPicPr>
              <a:picLocks noChangeAspect="1"/>
            </p:cNvPicPr>
            <p:nvPr/>
          </p:nvPicPr>
          <p:blipFill>
            <a:blip r:embed="rId50" cstate="print">
              <a:extLst>
                <a:ext uri="{28A0092B-C50C-407E-A947-70E740481C1C}">
                  <a14:useLocalDpi xmlns:a14="http://schemas.microsoft.com/office/drawing/2010/main"/>
                </a:ext>
              </a:extLst>
            </a:blip>
            <a:srcRect/>
            <a:stretch>
              <a:fillRect/>
            </a:stretch>
          </p:blipFill>
          <p:spPr>
            <a:xfrm>
              <a:off x="6092992" y="5711636"/>
              <a:ext cx="1527048" cy="1149886"/>
            </a:xfrm>
            <a:prstGeom prst="rect">
              <a:avLst/>
            </a:prstGeom>
          </p:spPr>
        </p:pic>
      </p:grpSp>
      <p:pic>
        <p:nvPicPr>
          <p:cNvPr id="2" name="Picture Placeholder 374" descr="A car parked in a parking lot&#10;&#10;Description automatically generated">
            <a:extLst>
              <a:ext uri="{FF2B5EF4-FFF2-40B4-BE49-F238E27FC236}">
                <a16:creationId xmlns:a16="http://schemas.microsoft.com/office/drawing/2014/main" id="{B19175F7-FC73-40DA-BEBC-5672C978910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703207" y="-16566"/>
            <a:ext cx="1145286" cy="862415"/>
          </a:xfrm>
          <a:prstGeom prst="rect">
            <a:avLst/>
          </a:prstGeom>
        </p:spPr>
      </p:pic>
      <p:sp>
        <p:nvSpPr>
          <p:cNvPr id="130" name="gradient">
            <a:extLst>
              <a:ext uri="{FF2B5EF4-FFF2-40B4-BE49-F238E27FC236}">
                <a16:creationId xmlns:a16="http://schemas.microsoft.com/office/drawing/2014/main" id="{396A74B0-277E-45CE-AF61-8A0006CD5267}"/>
              </a:ext>
              <a:ext uri="{C183D7F6-B498-43B3-948B-1728B52AA6E4}">
                <adec:decorative xmlns:adec="http://schemas.microsoft.com/office/drawing/2017/decorative" val="1"/>
              </a:ext>
            </a:extLst>
          </p:cNvPr>
          <p:cNvSpPr/>
          <p:nvPr/>
        </p:nvSpPr>
        <p:spPr bwMode="auto">
          <a:xfrm>
            <a:off x="-8926" y="-13377"/>
            <a:ext cx="9161679" cy="5157213"/>
          </a:xfrm>
          <a:prstGeom prst="rect">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Single Corner Snipped 3">
            <a:extLst>
              <a:ext uri="{FF2B5EF4-FFF2-40B4-BE49-F238E27FC236}">
                <a16:creationId xmlns:a16="http://schemas.microsoft.com/office/drawing/2014/main" id="{63C7BBEE-D3D6-4138-9CD4-344FDA8380E2}"/>
              </a:ext>
            </a:extLst>
          </p:cNvPr>
          <p:cNvSpPr/>
          <p:nvPr/>
        </p:nvSpPr>
        <p:spPr bwMode="auto">
          <a:xfrm>
            <a:off x="1159126" y="4271162"/>
            <a:ext cx="6851273" cy="627794"/>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7" name="TextBox 6">
            <a:extLst>
              <a:ext uri="{FF2B5EF4-FFF2-40B4-BE49-F238E27FC236}">
                <a16:creationId xmlns:a16="http://schemas.microsoft.com/office/drawing/2014/main" id="{D1C0B77B-AF3E-45D3-8E99-55CA66B9D99B}"/>
              </a:ext>
            </a:extLst>
          </p:cNvPr>
          <p:cNvSpPr txBox="1"/>
          <p:nvPr/>
        </p:nvSpPr>
        <p:spPr>
          <a:xfrm>
            <a:off x="1439974" y="4465425"/>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The largest global footprint</a:t>
            </a:r>
          </a:p>
        </p:txBody>
      </p:sp>
      <p:sp>
        <p:nvSpPr>
          <p:cNvPr id="613" name="TextBox 612">
            <a:extLst>
              <a:ext uri="{FF2B5EF4-FFF2-40B4-BE49-F238E27FC236}">
                <a16:creationId xmlns:a16="http://schemas.microsoft.com/office/drawing/2014/main" id="{9F668B5F-1818-4CE3-91DC-0BCF67836DFB}"/>
              </a:ext>
            </a:extLst>
          </p:cNvPr>
          <p:cNvSpPr txBox="1"/>
          <p:nvPr/>
        </p:nvSpPr>
        <p:spPr>
          <a:xfrm>
            <a:off x="4409910" y="4312018"/>
            <a:ext cx="3178504"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lin ang="2700000" scaled="1"/>
                </a:gradFill>
                <a:cs typeface="Segoe UI Light" panose="020B0502040204020203" pitchFamily="34" charset="0"/>
              </a:rPr>
              <a:t>Built entirely on Azure, with 50+ data centers worldwide, over 40 languages, and national cloud support for the US Government, China and Germany. Enterprise grade security and compliance including support for Lockbox, CMK, private </a:t>
            </a:r>
            <a:r>
              <a:rPr lang="en-US" sz="788" dirty="0" err="1">
                <a:gradFill>
                  <a:gsLst>
                    <a:gs pos="82000">
                      <a:schemeClr val="bg1"/>
                    </a:gs>
                    <a:gs pos="0">
                      <a:schemeClr val="bg1"/>
                    </a:gs>
                  </a:gsLst>
                  <a:lin ang="2700000" scaled="1"/>
                </a:gradFill>
                <a:cs typeface="Segoe UI Light" panose="020B0502040204020203" pitchFamily="34" charset="0"/>
              </a:rPr>
              <a:t>vnet</a:t>
            </a:r>
            <a:r>
              <a:rPr lang="en-US" sz="788" dirty="0">
                <a:gradFill>
                  <a:gsLst>
                    <a:gs pos="82000">
                      <a:schemeClr val="bg1"/>
                    </a:gs>
                    <a:gs pos="0">
                      <a:schemeClr val="bg1"/>
                    </a:gs>
                  </a:gsLst>
                  <a:lin ang="2700000" scaled="1"/>
                </a:gradFill>
                <a:cs typeface="Segoe UI Light" panose="020B0502040204020203" pitchFamily="34" charset="0"/>
              </a:rPr>
              <a:t> etc.</a:t>
            </a:r>
          </a:p>
        </p:txBody>
      </p:sp>
      <p:sp>
        <p:nvSpPr>
          <p:cNvPr id="601" name="Rectangle: Single Corner Snipped 600">
            <a:extLst>
              <a:ext uri="{FF2B5EF4-FFF2-40B4-BE49-F238E27FC236}">
                <a16:creationId xmlns:a16="http://schemas.microsoft.com/office/drawing/2014/main" id="{8FAFA426-5AD0-4537-BD38-612998B4FF23}"/>
              </a:ext>
            </a:extLst>
          </p:cNvPr>
          <p:cNvSpPr/>
          <p:nvPr/>
        </p:nvSpPr>
        <p:spPr bwMode="auto">
          <a:xfrm>
            <a:off x="1159126" y="3594122"/>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2" name="TextBox 601">
            <a:extLst>
              <a:ext uri="{FF2B5EF4-FFF2-40B4-BE49-F238E27FC236}">
                <a16:creationId xmlns:a16="http://schemas.microsoft.com/office/drawing/2014/main" id="{88BEDE0A-05A3-4D7C-9F10-0B546BD9CA2A}"/>
              </a:ext>
            </a:extLst>
          </p:cNvPr>
          <p:cNvSpPr txBox="1"/>
          <p:nvPr/>
        </p:nvSpPr>
        <p:spPr>
          <a:xfrm>
            <a:off x="1439974" y="381056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Tenant level access control</a:t>
            </a:r>
          </a:p>
        </p:txBody>
      </p:sp>
      <p:sp>
        <p:nvSpPr>
          <p:cNvPr id="603" name="TextBox 602">
            <a:extLst>
              <a:ext uri="{FF2B5EF4-FFF2-40B4-BE49-F238E27FC236}">
                <a16:creationId xmlns:a16="http://schemas.microsoft.com/office/drawing/2014/main" id="{BDF30011-0CD9-47EB-AB9E-4BEB23749D30}"/>
              </a:ext>
            </a:extLst>
          </p:cNvPr>
          <p:cNvSpPr txBox="1"/>
          <p:nvPr/>
        </p:nvSpPr>
        <p:spPr>
          <a:xfrm>
            <a:off x="4422684" y="3633497"/>
            <a:ext cx="3429000"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Native integration to Azure Active Directory provides build in support for conditional access to the Power Platform for all users in AAD plus Power Platform specific service admins roles and tenant isolation capability for AAD authorized connections</a:t>
            </a:r>
          </a:p>
        </p:txBody>
      </p:sp>
      <p:sp>
        <p:nvSpPr>
          <p:cNvPr id="604" name="Rectangle: Single Corner Snipped 603">
            <a:extLst>
              <a:ext uri="{FF2B5EF4-FFF2-40B4-BE49-F238E27FC236}">
                <a16:creationId xmlns:a16="http://schemas.microsoft.com/office/drawing/2014/main" id="{97C1733D-C0F9-4789-9BDB-E463FF1256A1}"/>
              </a:ext>
            </a:extLst>
          </p:cNvPr>
          <p:cNvSpPr/>
          <p:nvPr/>
        </p:nvSpPr>
        <p:spPr bwMode="auto">
          <a:xfrm>
            <a:off x="1159126" y="2917083"/>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5" name="TextBox 604">
            <a:extLst>
              <a:ext uri="{FF2B5EF4-FFF2-40B4-BE49-F238E27FC236}">
                <a16:creationId xmlns:a16="http://schemas.microsoft.com/office/drawing/2014/main" id="{79A06687-ED7C-403B-9C53-C8DCAF26F4AA}"/>
              </a:ext>
            </a:extLst>
          </p:cNvPr>
          <p:cNvSpPr txBox="1"/>
          <p:nvPr/>
        </p:nvSpPr>
        <p:spPr>
          <a:xfrm>
            <a:off x="1423397" y="313352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Environment isolation</a:t>
            </a:r>
          </a:p>
        </p:txBody>
      </p:sp>
      <p:sp>
        <p:nvSpPr>
          <p:cNvPr id="606" name="TextBox 605">
            <a:extLst>
              <a:ext uri="{FF2B5EF4-FFF2-40B4-BE49-F238E27FC236}">
                <a16:creationId xmlns:a16="http://schemas.microsoft.com/office/drawing/2014/main" id="{57BF4684-F35B-4D3E-97A4-4D686FB88FCA}"/>
              </a:ext>
            </a:extLst>
          </p:cNvPr>
          <p:cNvSpPr txBox="1"/>
          <p:nvPr/>
        </p:nvSpPr>
        <p:spPr>
          <a:xfrm>
            <a:off x="4406106" y="3002155"/>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Environments—also known as management containers—have built-in security roles that provide access control within an environment. All policies and settings can be managed at the environment boundary.</a:t>
            </a:r>
          </a:p>
        </p:txBody>
      </p:sp>
      <p:sp>
        <p:nvSpPr>
          <p:cNvPr id="609" name="Rectangle: Single Corner Snipped 608">
            <a:extLst>
              <a:ext uri="{FF2B5EF4-FFF2-40B4-BE49-F238E27FC236}">
                <a16:creationId xmlns:a16="http://schemas.microsoft.com/office/drawing/2014/main" id="{12395231-5214-4CCF-8C78-D2C88DE0FB8B}"/>
              </a:ext>
            </a:extLst>
          </p:cNvPr>
          <p:cNvSpPr/>
          <p:nvPr/>
        </p:nvSpPr>
        <p:spPr bwMode="auto">
          <a:xfrm>
            <a:off x="1159126" y="88596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10" name="TextBox 609">
            <a:extLst>
              <a:ext uri="{FF2B5EF4-FFF2-40B4-BE49-F238E27FC236}">
                <a16:creationId xmlns:a16="http://schemas.microsoft.com/office/drawing/2014/main" id="{E3C89205-B021-42D6-889D-6FB43ACB5D31}"/>
              </a:ext>
            </a:extLst>
          </p:cNvPr>
          <p:cNvSpPr txBox="1"/>
          <p:nvPr/>
        </p:nvSpPr>
        <p:spPr>
          <a:xfrm>
            <a:off x="1439974" y="1102409"/>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Resource-level security</a:t>
            </a:r>
          </a:p>
        </p:txBody>
      </p:sp>
      <p:sp>
        <p:nvSpPr>
          <p:cNvPr id="612" name="TextBox 611">
            <a:extLst>
              <a:ext uri="{FF2B5EF4-FFF2-40B4-BE49-F238E27FC236}">
                <a16:creationId xmlns:a16="http://schemas.microsoft.com/office/drawing/2014/main" id="{F2CBCBF0-ED93-4365-BEDE-7CC61D4AEA1E}"/>
              </a:ext>
            </a:extLst>
          </p:cNvPr>
          <p:cNvSpPr txBox="1"/>
          <p:nvPr/>
        </p:nvSpPr>
        <p:spPr>
          <a:xfrm>
            <a:off x="4406110" y="1049363"/>
            <a:ext cx="3429000" cy="334835"/>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Resource level permissions allows for control of user privileges </a:t>
            </a:r>
            <a:br>
              <a:rPr lang="en-US" sz="788" dirty="0">
                <a:gradFill>
                  <a:gsLst>
                    <a:gs pos="82000">
                      <a:schemeClr val="bg1"/>
                    </a:gs>
                    <a:gs pos="0">
                      <a:schemeClr val="bg1"/>
                    </a:gs>
                  </a:gsLst>
                </a:gradFill>
                <a:cs typeface="Segoe UI Light" panose="020B0502040204020203" pitchFamily="34" charset="0"/>
              </a:rPr>
            </a:br>
            <a:r>
              <a:rPr lang="en-US" sz="788" dirty="0">
                <a:gradFill>
                  <a:gsLst>
                    <a:gs pos="82000">
                      <a:schemeClr val="bg1"/>
                    </a:gs>
                    <a:gs pos="0">
                      <a:schemeClr val="bg1"/>
                    </a:gs>
                  </a:gsLst>
                </a:gradFill>
                <a:cs typeface="Segoe UI Light" panose="020B0502040204020203" pitchFamily="34" charset="0"/>
              </a:rPr>
              <a:t>to create resources like apps, flows, custom connectors, connections etc.</a:t>
            </a:r>
            <a:endParaRPr lang="en-US" sz="788" b="1" dirty="0">
              <a:gradFill>
                <a:gsLst>
                  <a:gs pos="82000">
                    <a:schemeClr val="bg1"/>
                  </a:gs>
                  <a:gs pos="0">
                    <a:schemeClr val="bg1"/>
                  </a:gs>
                </a:gsLst>
              </a:gradFill>
              <a:cs typeface="Segoe UI Semibold" panose="020B0502040204020203" pitchFamily="34" charset="0"/>
            </a:endParaRPr>
          </a:p>
        </p:txBody>
      </p:sp>
      <p:sp>
        <p:nvSpPr>
          <p:cNvPr id="607" name="Rectangle: Single Corner Snipped 606">
            <a:extLst>
              <a:ext uri="{FF2B5EF4-FFF2-40B4-BE49-F238E27FC236}">
                <a16:creationId xmlns:a16="http://schemas.microsoft.com/office/drawing/2014/main" id="{16BB5D3B-DDC1-45C1-BEF3-5066E6600A21}"/>
              </a:ext>
            </a:extLst>
          </p:cNvPr>
          <p:cNvSpPr/>
          <p:nvPr/>
        </p:nvSpPr>
        <p:spPr bwMode="auto">
          <a:xfrm>
            <a:off x="1159126" y="2240044"/>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8" name="TextBox 607">
            <a:extLst>
              <a:ext uri="{FF2B5EF4-FFF2-40B4-BE49-F238E27FC236}">
                <a16:creationId xmlns:a16="http://schemas.microsoft.com/office/drawing/2014/main" id="{A84A8BC6-07FD-44FB-9DB7-CD675B6D0D70}"/>
              </a:ext>
            </a:extLst>
          </p:cNvPr>
          <p:cNvSpPr txBox="1"/>
          <p:nvPr/>
        </p:nvSpPr>
        <p:spPr>
          <a:xfrm>
            <a:off x="1439974" y="2456487"/>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CDS Role-Based Access Control</a:t>
            </a:r>
          </a:p>
        </p:txBody>
      </p:sp>
      <p:sp>
        <p:nvSpPr>
          <p:cNvPr id="611" name="TextBox 610">
            <a:extLst>
              <a:ext uri="{FF2B5EF4-FFF2-40B4-BE49-F238E27FC236}">
                <a16:creationId xmlns:a16="http://schemas.microsoft.com/office/drawing/2014/main" id="{DC1D9028-BBA1-40D6-BFDB-9341130A2061}"/>
              </a:ext>
            </a:extLst>
          </p:cNvPr>
          <p:cNvSpPr txBox="1"/>
          <p:nvPr/>
        </p:nvSpPr>
        <p:spPr>
          <a:xfrm>
            <a:off x="4406107" y="2345121"/>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Common Data Service, offers a wealth of rich business logic including a powerful security model, where role-based security can group together collection of privileges and allows for record and field level security </a:t>
            </a:r>
          </a:p>
        </p:txBody>
      </p:sp>
      <p:sp>
        <p:nvSpPr>
          <p:cNvPr id="557" name="Rectangle: Single Corner Snipped 556">
            <a:extLst>
              <a:ext uri="{FF2B5EF4-FFF2-40B4-BE49-F238E27FC236}">
                <a16:creationId xmlns:a16="http://schemas.microsoft.com/office/drawing/2014/main" id="{6AE1ABEF-93BB-4857-9C0F-692C24FE4EF9}"/>
              </a:ext>
            </a:extLst>
          </p:cNvPr>
          <p:cNvSpPr/>
          <p:nvPr/>
        </p:nvSpPr>
        <p:spPr bwMode="auto">
          <a:xfrm>
            <a:off x="1159126" y="156300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558" name="TextBox 557">
            <a:extLst>
              <a:ext uri="{FF2B5EF4-FFF2-40B4-BE49-F238E27FC236}">
                <a16:creationId xmlns:a16="http://schemas.microsoft.com/office/drawing/2014/main" id="{EDE7CED5-8C69-432F-8CB0-B1E30468E1C6}"/>
              </a:ext>
            </a:extLst>
          </p:cNvPr>
          <p:cNvSpPr txBox="1"/>
          <p:nvPr/>
        </p:nvSpPr>
        <p:spPr>
          <a:xfrm>
            <a:off x="1444793" y="1790972"/>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Connection security and DLP</a:t>
            </a:r>
          </a:p>
        </p:txBody>
      </p:sp>
      <p:sp>
        <p:nvSpPr>
          <p:cNvPr id="559" name="TextBox 558">
            <a:extLst>
              <a:ext uri="{FF2B5EF4-FFF2-40B4-BE49-F238E27FC236}">
                <a16:creationId xmlns:a16="http://schemas.microsoft.com/office/drawing/2014/main" id="{86E7E1AA-2EAD-475C-9D83-8CD38BEFA788}"/>
              </a:ext>
            </a:extLst>
          </p:cNvPr>
          <p:cNvSpPr txBox="1"/>
          <p:nvPr/>
        </p:nvSpPr>
        <p:spPr>
          <a:xfrm>
            <a:off x="4410497" y="1675196"/>
            <a:ext cx="3429000" cy="456087"/>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Connection authentication and authorization in user context as well as extensive data loss prevention provisions at connector and content level. Additional provisions for gateway security and email exfiltration controls.</a:t>
            </a:r>
            <a:endParaRPr lang="en-US" sz="788" b="1" dirty="0">
              <a:gradFill>
                <a:gsLst>
                  <a:gs pos="82000">
                    <a:schemeClr val="bg1"/>
                  </a:gs>
                  <a:gs pos="0">
                    <a:schemeClr val="bg1"/>
                  </a:gs>
                </a:gsLst>
              </a:gradFill>
              <a:cs typeface="Segoe UI Semibold" panose="020B0502040204020203" pitchFamily="34" charset="0"/>
            </a:endParaRPr>
          </a:p>
        </p:txBody>
      </p:sp>
      <p:sp>
        <p:nvSpPr>
          <p:cNvPr id="5" name="Title 4">
            <a:extLst>
              <a:ext uri="{FF2B5EF4-FFF2-40B4-BE49-F238E27FC236}">
                <a16:creationId xmlns:a16="http://schemas.microsoft.com/office/drawing/2014/main" id="{5D29E123-C5FB-412E-BFC9-65A458E0583B}"/>
              </a:ext>
            </a:extLst>
          </p:cNvPr>
          <p:cNvSpPr>
            <a:spLocks noGrp="1"/>
          </p:cNvSpPr>
          <p:nvPr>
            <p:ph type="title"/>
          </p:nvPr>
        </p:nvSpPr>
        <p:spPr>
          <a:xfrm>
            <a:off x="441197" y="342900"/>
            <a:ext cx="8263890" cy="415499"/>
          </a:xfrm>
        </p:spPr>
        <p:txBody>
          <a:bodyPr/>
          <a:lstStyle/>
          <a:p>
            <a:r>
              <a:rPr lang="en-US" dirty="0">
                <a:gradFill flip="none" rotWithShape="1">
                  <a:gsLst>
                    <a:gs pos="82000">
                      <a:schemeClr val="bg1"/>
                    </a:gs>
                    <a:gs pos="1000">
                      <a:schemeClr val="bg1"/>
                    </a:gs>
                  </a:gsLst>
                  <a:lin ang="2700000" scaled="1"/>
                  <a:tileRect/>
                </a:gradFill>
              </a:rPr>
              <a:t>Trust built in at every level</a:t>
            </a:r>
          </a:p>
        </p:txBody>
      </p:sp>
    </p:spTree>
    <p:extLst>
      <p:ext uri="{BB962C8B-B14F-4D97-AF65-F5344CB8AC3E}">
        <p14:creationId xmlns:p14="http://schemas.microsoft.com/office/powerpoint/2010/main" val="1698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127-428D-4FD1-9E6F-9E0F9603C278}"/>
              </a:ext>
            </a:extLst>
          </p:cNvPr>
          <p:cNvSpPr>
            <a:spLocks noGrp="1"/>
          </p:cNvSpPr>
          <p:nvPr>
            <p:ph type="title"/>
          </p:nvPr>
        </p:nvSpPr>
        <p:spPr>
          <a:xfrm>
            <a:off x="363780" y="467548"/>
            <a:ext cx="8479852" cy="307777"/>
          </a:xfrm>
        </p:spPr>
        <p:txBody>
          <a:bodyPr/>
          <a:lstStyle/>
          <a:p>
            <a:pPr defTabSz="685644">
              <a:defRPr/>
            </a:pPr>
            <a:r>
              <a:rPr lang="en-US" sz="2100">
                <a:latin typeface="Segoe UI Semibold"/>
              </a:rPr>
              <a:t>Security is built into every layer of the stack.</a:t>
            </a:r>
          </a:p>
        </p:txBody>
      </p:sp>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3265067" cy="238613"/>
            </a:xfrm>
            <a:prstGeom prst="rect">
              <a:avLst/>
            </a:prstGeom>
            <a:noFill/>
          </p:spPr>
          <p:txBody>
            <a:bodyPr wrap="square" lIns="0" tIns="0" rIns="0" bIns="0" rtlCol="0" anchor="t">
              <a:spAutoFit/>
            </a:bodyPr>
            <a:lstStyle/>
            <a:p>
              <a:pPr defTabSz="896364">
                <a:defRPr/>
              </a:pPr>
              <a:r>
                <a:rPr lang="en-US" sz="1163" dirty="0">
                  <a:solidFill>
                    <a:srgbClr val="3C3C41"/>
                  </a:solidFill>
                  <a:latin typeface="Segoe UI"/>
                </a:rPr>
                <a:t>Dataverse data security</a:t>
              </a:r>
              <a:endParaRPr lang="en-US" sz="1176" dirty="0">
                <a:solidFill>
                  <a:srgbClr val="3C3C41"/>
                </a:solidFill>
                <a:latin typeface="Segoe UI"/>
              </a:endParaRP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Environment access &amp; strategy</a:t>
              </a:r>
              <a:endParaRPr lang="en-US" sz="1176">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51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a:t>Tenant Access &amp; Isolation</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1</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7617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a:extLst>
              <a:ext uri="{FF2B5EF4-FFF2-40B4-BE49-F238E27FC236}">
                <a16:creationId xmlns:a16="http://schemas.microsoft.com/office/drawing/2014/main" id="{BD176655-AE8C-45E1-86C7-E1A1CD9A1C39}"/>
              </a:ext>
            </a:extLst>
          </p:cNvPr>
          <p:cNvSpPr/>
          <p:nvPr/>
        </p:nvSpPr>
        <p:spPr>
          <a:xfrm>
            <a:off x="7263" y="949941"/>
            <a:ext cx="9136737" cy="661647"/>
          </a:xfrm>
          <a:prstGeom prst="rect">
            <a:avLst/>
          </a:prstGeom>
          <a:solidFill>
            <a:srgbClr val="EAEAEA"/>
          </a:solidFill>
          <a:ln w="9525" cap="flat" cmpd="sng" algn="ctr">
            <a:noFill/>
            <a:prstDash val="dash"/>
          </a:ln>
          <a:effectLst/>
        </p:spPr>
        <p:txBody>
          <a:bodyPr wrap="square" lIns="0" tIns="0" rIns="0" bIns="0" rtlCol="0" anchor="ctr" anchorCtr="0">
            <a:noAutofit/>
          </a:bodyPr>
          <a:lstStyle/>
          <a:p>
            <a:pPr algn="ctr" defTabSz="671713">
              <a:spcAft>
                <a:spcPts val="221"/>
              </a:spcAft>
              <a:defRPr/>
            </a:pPr>
            <a:r>
              <a:rPr lang="en-US" sz="1471" dirty="0">
                <a:solidFill>
                  <a:srgbClr val="282828"/>
                </a:solidFill>
                <a:latin typeface="Segoe UI"/>
                <a:cs typeface="Segoe UI Semilight"/>
              </a:rPr>
              <a:t>The low-code platform that spans Office 365, Azure, Dynamics 365, and standalone applications</a:t>
            </a:r>
          </a:p>
          <a:p>
            <a:pPr algn="ctr" defTabSz="671713">
              <a:spcAft>
                <a:spcPts val="221"/>
              </a:spcAft>
              <a:defRPr/>
            </a:pPr>
            <a:r>
              <a:rPr lang="en-US" sz="1471" dirty="0">
                <a:solidFill>
                  <a:srgbClr val="282828"/>
                </a:solidFill>
                <a:latin typeface="Segoe UI Semibold"/>
                <a:cs typeface="Segoe UI"/>
              </a:rPr>
              <a:t>Innovation anywhere. Unlocks value everywhere</a:t>
            </a:r>
          </a:p>
        </p:txBody>
      </p:sp>
      <p:sp>
        <p:nvSpPr>
          <p:cNvPr id="5" name="Title 4">
            <a:extLst>
              <a:ext uri="{FF2B5EF4-FFF2-40B4-BE49-F238E27FC236}">
                <a16:creationId xmlns:a16="http://schemas.microsoft.com/office/drawing/2014/main" id="{256AF25F-3806-4FB7-A6CF-92DF794DCB05}"/>
              </a:ext>
            </a:extLst>
          </p:cNvPr>
          <p:cNvSpPr>
            <a:spLocks noGrp="1"/>
          </p:cNvSpPr>
          <p:nvPr>
            <p:ph type="title"/>
          </p:nvPr>
        </p:nvSpPr>
        <p:spPr>
          <a:xfrm>
            <a:off x="426036" y="442742"/>
            <a:ext cx="8291930" cy="316882"/>
          </a:xfrm>
        </p:spPr>
        <p:txBody>
          <a:bodyPr/>
          <a:lstStyle/>
          <a:p>
            <a:pPr>
              <a:lnSpc>
                <a:spcPct val="100000"/>
              </a:lnSpc>
            </a:pPr>
            <a:r>
              <a:rPr lang="en-IN" dirty="0"/>
              <a:t>Microsoft Power Platform</a:t>
            </a:r>
            <a:endParaRPr lang="en-US" dirty="0"/>
          </a:p>
        </p:txBody>
      </p:sp>
      <p:cxnSp>
        <p:nvCxnSpPr>
          <p:cNvPr id="54" name="Straight Connector 53">
            <a:extLst>
              <a:ext uri="{FF2B5EF4-FFF2-40B4-BE49-F238E27FC236}">
                <a16:creationId xmlns:a16="http://schemas.microsoft.com/office/drawing/2014/main" id="{BEDAED67-10FB-4DE8-869B-67FF99F980C6}"/>
              </a:ext>
            </a:extLst>
          </p:cNvPr>
          <p:cNvCxnSpPr>
            <a:cxnSpLocks/>
          </p:cNvCxnSpPr>
          <p:nvPr/>
        </p:nvCxnSpPr>
        <p:spPr>
          <a:xfrm>
            <a:off x="1890668" y="2287598"/>
            <a:ext cx="5473054" cy="0"/>
          </a:xfrm>
          <a:prstGeom prst="line">
            <a:avLst/>
          </a:prstGeom>
          <a:noFill/>
          <a:ln w="15875" cap="flat" cmpd="sng" algn="ctr">
            <a:solidFill>
              <a:srgbClr val="75757A"/>
            </a:solidFill>
            <a:prstDash val="solid"/>
            <a:miter lim="800000"/>
            <a:headEnd type="none" w="lg" len="med"/>
            <a:tailEnd type="none" w="lg" len="med"/>
          </a:ln>
          <a:effectLst/>
        </p:spPr>
      </p:cxnSp>
      <p:grpSp>
        <p:nvGrpSpPr>
          <p:cNvPr id="187" name="Group 186">
            <a:extLst>
              <a:ext uri="{FF2B5EF4-FFF2-40B4-BE49-F238E27FC236}">
                <a16:creationId xmlns:a16="http://schemas.microsoft.com/office/drawing/2014/main" id="{FA452ECF-99FB-4316-AE00-4750E643B9B1}"/>
              </a:ext>
            </a:extLst>
          </p:cNvPr>
          <p:cNvGrpSpPr/>
          <p:nvPr/>
        </p:nvGrpSpPr>
        <p:grpSpPr>
          <a:xfrm>
            <a:off x="2079718" y="3428286"/>
            <a:ext cx="5196463" cy="245848"/>
            <a:chOff x="3429816" y="4681550"/>
            <a:chExt cx="5443255" cy="334370"/>
          </a:xfrm>
        </p:grpSpPr>
        <p:sp>
          <p:nvSpPr>
            <p:cNvPr id="188" name="Rectangle 42">
              <a:extLst>
                <a:ext uri="{FF2B5EF4-FFF2-40B4-BE49-F238E27FC236}">
                  <a16:creationId xmlns:a16="http://schemas.microsoft.com/office/drawing/2014/main" id="{27B2C12B-D0F4-424B-98CD-8693CD44C2D5}"/>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75757A"/>
              </a:solidFill>
              <a:prstDash val="solid"/>
              <a:miter lim="800000"/>
              <a:headEnd type="none" w="lg" len="med"/>
              <a:tailEnd type="none" w="lg" len="med"/>
            </a:ln>
            <a:effectLst/>
          </p:spPr>
          <p:txBody>
            <a:bodyPr rot="0" spcFirstLastPara="0" vertOverflow="overflow" horzOverflow="overflow" vert="horz" wrap="square" lIns="134425" tIns="107541" rIns="134425" bIns="107541" numCol="1" spcCol="0" rtlCol="0" fromWordArt="0" anchor="t" anchorCtr="0" forceAA="0" compatLnSpc="1">
              <a:prstTxWarp prst="textNoShape">
                <a:avLst/>
              </a:prstTxWarp>
              <a:noAutofit/>
            </a:bodyPr>
            <a:lstStyle/>
            <a:p>
              <a:pPr defTabSz="685383" fontAlgn="base">
                <a:spcBef>
                  <a:spcPct val="0"/>
                </a:spcBef>
                <a:spcAft>
                  <a:spcPct val="0"/>
                </a:spcAft>
                <a:defRPr/>
              </a:pPr>
              <a:endParaRPr lang="en-US" sz="1471" kern="0">
                <a:solidFill>
                  <a:srgbClr val="282828"/>
                </a:solidFill>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E14E8779-141C-4912-BAE0-B8A6983EDA7F}"/>
                </a:ext>
              </a:extLst>
            </p:cNvPr>
            <p:cNvCxnSpPr>
              <a:cxnSpLocks/>
            </p:cNvCxnSpPr>
            <p:nvPr/>
          </p:nvCxnSpPr>
          <p:spPr>
            <a:xfrm>
              <a:off x="5199808" y="4686072"/>
              <a:ext cx="0" cy="329848"/>
            </a:xfrm>
            <a:prstGeom prst="line">
              <a:avLst/>
            </a:prstGeom>
            <a:noFill/>
            <a:ln w="15875" cap="flat" cmpd="sng" algn="ctr">
              <a:solidFill>
                <a:srgbClr val="75757A"/>
              </a:solidFill>
              <a:prstDash val="solid"/>
              <a:miter lim="800000"/>
              <a:headEnd type="none" w="lg" len="med"/>
              <a:tailEnd type="none" w="lg" len="med"/>
            </a:ln>
            <a:effectLst/>
          </p:spPr>
        </p:cxnSp>
        <p:cxnSp>
          <p:nvCxnSpPr>
            <p:cNvPr id="190" name="Straight Connector 189">
              <a:extLst>
                <a:ext uri="{FF2B5EF4-FFF2-40B4-BE49-F238E27FC236}">
                  <a16:creationId xmlns:a16="http://schemas.microsoft.com/office/drawing/2014/main" id="{B874749C-598F-4F41-BE4F-3C0A254EAA9F}"/>
                </a:ext>
              </a:extLst>
            </p:cNvPr>
            <p:cNvCxnSpPr>
              <a:cxnSpLocks/>
            </p:cNvCxnSpPr>
            <p:nvPr/>
          </p:nvCxnSpPr>
          <p:spPr>
            <a:xfrm>
              <a:off x="7065580" y="4681550"/>
              <a:ext cx="0" cy="329847"/>
            </a:xfrm>
            <a:prstGeom prst="line">
              <a:avLst/>
            </a:prstGeom>
            <a:noFill/>
            <a:ln w="15875" cap="flat" cmpd="sng" algn="ctr">
              <a:solidFill>
                <a:srgbClr val="75757A"/>
              </a:solidFill>
              <a:prstDash val="solid"/>
              <a:miter lim="800000"/>
              <a:headEnd type="none" w="lg" len="med"/>
              <a:tailEnd type="none" w="lg" len="med"/>
            </a:ln>
            <a:effectLst/>
          </p:spPr>
        </p:cxnSp>
      </p:grpSp>
      <p:grpSp>
        <p:nvGrpSpPr>
          <p:cNvPr id="191" name="Group 190">
            <a:extLst>
              <a:ext uri="{FF2B5EF4-FFF2-40B4-BE49-F238E27FC236}">
                <a16:creationId xmlns:a16="http://schemas.microsoft.com/office/drawing/2014/main" id="{A412FC2D-0E13-4A87-9A0C-F8DD6BF1767F}"/>
              </a:ext>
            </a:extLst>
          </p:cNvPr>
          <p:cNvGrpSpPr/>
          <p:nvPr/>
        </p:nvGrpSpPr>
        <p:grpSpPr>
          <a:xfrm>
            <a:off x="6775631" y="3815124"/>
            <a:ext cx="1008478" cy="912088"/>
            <a:chOff x="8948993" y="5028535"/>
            <a:chExt cx="1371600" cy="1240503"/>
          </a:xfrm>
        </p:grpSpPr>
        <p:sp>
          <p:nvSpPr>
            <p:cNvPr id="192" name="Rectangle 191">
              <a:extLst>
                <a:ext uri="{FF2B5EF4-FFF2-40B4-BE49-F238E27FC236}">
                  <a16:creationId xmlns:a16="http://schemas.microsoft.com/office/drawing/2014/main" id="{5E1E1D82-7BAB-463D-81F6-0CE31122D85C}"/>
                </a:ext>
              </a:extLst>
            </p:cNvPr>
            <p:cNvSpPr/>
            <p:nvPr/>
          </p:nvSpPr>
          <p:spPr bwMode="auto">
            <a:xfrm>
              <a:off x="8948993"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err="1">
                  <a:solidFill>
                    <a:srgbClr val="282828"/>
                  </a:solidFill>
                  <a:latin typeface="Segoe UI Semibold"/>
                  <a:cs typeface="Segoe UI" pitchFamily="34" charset="0"/>
                </a:rPr>
                <a:t>Dataverse</a:t>
              </a:r>
              <a:endParaRPr lang="en-US" sz="1324" b="1" kern="0" dirty="0">
                <a:solidFill>
                  <a:srgbClr val="282828"/>
                </a:solidFill>
                <a:latin typeface="Segoe UI Semibold"/>
                <a:cs typeface="Segoe UI" pitchFamily="34" charset="0"/>
              </a:endParaRPr>
            </a:p>
          </p:txBody>
        </p:sp>
        <p:pic>
          <p:nvPicPr>
            <p:cNvPr id="193" name="Graphic 192">
              <a:extLst>
                <a:ext uri="{FF2B5EF4-FFF2-40B4-BE49-F238E27FC236}">
                  <a16:creationId xmlns:a16="http://schemas.microsoft.com/office/drawing/2014/main" id="{C6E482BD-1C3D-482C-B7C4-2DA6D9907C9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194" name="Group 193">
            <a:extLst>
              <a:ext uri="{FF2B5EF4-FFF2-40B4-BE49-F238E27FC236}">
                <a16:creationId xmlns:a16="http://schemas.microsoft.com/office/drawing/2014/main" id="{4257F77D-3270-479D-830E-02085C0B24A2}"/>
              </a:ext>
            </a:extLst>
          </p:cNvPr>
          <p:cNvGrpSpPr/>
          <p:nvPr/>
        </p:nvGrpSpPr>
        <p:grpSpPr>
          <a:xfrm>
            <a:off x="1577393" y="3720093"/>
            <a:ext cx="1008478" cy="1007119"/>
            <a:chOff x="1879028" y="4899286"/>
            <a:chExt cx="1371600" cy="1369752"/>
          </a:xfrm>
        </p:grpSpPr>
        <p:sp>
          <p:nvSpPr>
            <p:cNvPr id="195" name="Rectangle 194">
              <a:extLst>
                <a:ext uri="{FF2B5EF4-FFF2-40B4-BE49-F238E27FC236}">
                  <a16:creationId xmlns:a16="http://schemas.microsoft.com/office/drawing/2014/main" id="{F790F6D0-EEE6-4D2E-BE50-BC149CF6FF01}"/>
                </a:ext>
              </a:extLst>
            </p:cNvPr>
            <p:cNvSpPr/>
            <p:nvPr/>
          </p:nvSpPr>
          <p:spPr bwMode="auto">
            <a:xfrm>
              <a:off x="187902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Data</a:t>
              </a:r>
              <a:br>
                <a:rPr lang="en-US" sz="1324" b="1" kern="0" dirty="0">
                  <a:solidFill>
                    <a:srgbClr val="282828"/>
                  </a:solidFill>
                  <a:latin typeface="Segoe UI Semibold"/>
                  <a:cs typeface="Segoe UI" pitchFamily="34" charset="0"/>
                </a:rPr>
              </a:br>
              <a:r>
                <a:rPr lang="en-US" sz="1324" b="1" kern="0" dirty="0">
                  <a:solidFill>
                    <a:srgbClr val="282828"/>
                  </a:solidFill>
                  <a:latin typeface="Segoe UI Semibold"/>
                  <a:cs typeface="Segoe UI" pitchFamily="34" charset="0"/>
                </a:rPr>
                <a:t>connectors</a:t>
              </a:r>
            </a:p>
          </p:txBody>
        </p:sp>
        <p:sp>
          <p:nvSpPr>
            <p:cNvPr id="196" name="plug" title="Icon of a power plug showing an A to B connection">
              <a:extLst>
                <a:ext uri="{FF2B5EF4-FFF2-40B4-BE49-F238E27FC236}">
                  <a16:creationId xmlns:a16="http://schemas.microsoft.com/office/drawing/2014/main" id="{A9BE3A68-394F-4308-BCA7-64FDD08C6111}"/>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rgbClr val="000000"/>
              </a:solidFill>
              <a:prstDash val="solid"/>
              <a:headEnd/>
              <a:tailEnd/>
            </a:ln>
            <a:effectLst/>
          </p:spPr>
          <p:txBody>
            <a:bodyPr vert="horz" wrap="square" lIns="67213" tIns="33606" rIns="67213" bIns="336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72100">
                <a:defRPr/>
              </a:pPr>
              <a:endParaRPr lang="en-US" sz="662">
                <a:solidFill>
                  <a:srgbClr val="282828"/>
                </a:solidFill>
                <a:latin typeface="Segoe UI"/>
              </a:endParaRPr>
            </a:p>
          </p:txBody>
        </p:sp>
      </p:grpSp>
      <p:grpSp>
        <p:nvGrpSpPr>
          <p:cNvPr id="197" name="Group 196">
            <a:extLst>
              <a:ext uri="{FF2B5EF4-FFF2-40B4-BE49-F238E27FC236}">
                <a16:creationId xmlns:a16="http://schemas.microsoft.com/office/drawing/2014/main" id="{06751FA5-A262-4EA1-9328-47DBF6990B01}"/>
              </a:ext>
            </a:extLst>
          </p:cNvPr>
          <p:cNvGrpSpPr/>
          <p:nvPr/>
        </p:nvGrpSpPr>
        <p:grpSpPr>
          <a:xfrm>
            <a:off x="5048487" y="3748812"/>
            <a:ext cx="1008478" cy="978400"/>
            <a:chOff x="6599958" y="4938346"/>
            <a:chExt cx="1371600" cy="1330692"/>
          </a:xfrm>
        </p:grpSpPr>
        <p:pic>
          <p:nvPicPr>
            <p:cNvPr id="198" name="Graphic 197">
              <a:extLst>
                <a:ext uri="{FF2B5EF4-FFF2-40B4-BE49-F238E27FC236}">
                  <a16:creationId xmlns:a16="http://schemas.microsoft.com/office/drawing/2014/main" id="{C666303A-469E-404A-9875-126BEB77B1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199" name="Rectangle 198">
              <a:extLst>
                <a:ext uri="{FF2B5EF4-FFF2-40B4-BE49-F238E27FC236}">
                  <a16:creationId xmlns:a16="http://schemas.microsoft.com/office/drawing/2014/main" id="{A294A0D9-457B-4A91-AD57-C0DF8DB74B7B}"/>
                </a:ext>
              </a:extLst>
            </p:cNvPr>
            <p:cNvSpPr/>
            <p:nvPr/>
          </p:nvSpPr>
          <p:spPr bwMode="auto">
            <a:xfrm>
              <a:off x="659995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AI Builder</a:t>
              </a:r>
            </a:p>
          </p:txBody>
        </p:sp>
      </p:grpSp>
      <p:grpSp>
        <p:nvGrpSpPr>
          <p:cNvPr id="200" name="Group 199">
            <a:extLst>
              <a:ext uri="{FF2B5EF4-FFF2-40B4-BE49-F238E27FC236}">
                <a16:creationId xmlns:a16="http://schemas.microsoft.com/office/drawing/2014/main" id="{532E0F45-57FC-43EF-9586-AC7A65F8D8B1}"/>
              </a:ext>
            </a:extLst>
          </p:cNvPr>
          <p:cNvGrpSpPr/>
          <p:nvPr/>
        </p:nvGrpSpPr>
        <p:grpSpPr>
          <a:xfrm>
            <a:off x="3270824" y="3810247"/>
            <a:ext cx="1008478" cy="916966"/>
            <a:chOff x="4182212" y="5021901"/>
            <a:chExt cx="1371600" cy="1247137"/>
          </a:xfrm>
        </p:grpSpPr>
        <p:grpSp>
          <p:nvGrpSpPr>
            <p:cNvPr id="201" name="Group 200">
              <a:extLst>
                <a:ext uri="{FF2B5EF4-FFF2-40B4-BE49-F238E27FC236}">
                  <a16:creationId xmlns:a16="http://schemas.microsoft.com/office/drawing/2014/main" id="{3CA6A58D-2EBB-4F5E-BB62-42A285F209ED}"/>
                </a:ext>
              </a:extLst>
            </p:cNvPr>
            <p:cNvGrpSpPr/>
            <p:nvPr/>
          </p:nvGrpSpPr>
          <p:grpSpPr>
            <a:xfrm>
              <a:off x="4630379" y="5021901"/>
              <a:ext cx="475266" cy="454817"/>
              <a:chOff x="4939349" y="5201042"/>
              <a:chExt cx="475266" cy="454817"/>
            </a:xfrm>
          </p:grpSpPr>
          <p:sp>
            <p:nvSpPr>
              <p:cNvPr id="203" name="Oval 202">
                <a:extLst>
                  <a:ext uri="{FF2B5EF4-FFF2-40B4-BE49-F238E27FC236}">
                    <a16:creationId xmlns:a16="http://schemas.microsoft.com/office/drawing/2014/main" id="{159F9D86-D4F1-4C18-A82E-244EE00617D5}"/>
                  </a:ext>
                </a:extLst>
              </p:cNvPr>
              <p:cNvSpPr/>
              <p:nvPr/>
            </p:nvSpPr>
            <p:spPr bwMode="auto">
              <a:xfrm>
                <a:off x="4939349" y="5201042"/>
                <a:ext cx="475266"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err="1">
                  <a:solidFill>
                    <a:srgbClr val="282828"/>
                  </a:soli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401EF746-90CB-4009-83CA-66F9632B9506}"/>
                  </a:ext>
                </a:extLst>
              </p:cNvPr>
              <p:cNvSpPr/>
              <p:nvPr/>
            </p:nvSpPr>
            <p:spPr bwMode="auto">
              <a:xfrm>
                <a:off x="5056392" y="5201042"/>
                <a:ext cx="241179"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a:solidFill>
                    <a:srgbClr val="282828"/>
                  </a:soli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CBBDC237-6FBB-47F5-AE70-7C0DD84D8F0C}"/>
                  </a:ext>
                </a:extLst>
              </p:cNvPr>
              <p:cNvCxnSpPr>
                <a:cxnSpLocks/>
              </p:cNvCxnSpPr>
              <p:nvPr/>
            </p:nvCxnSpPr>
            <p:spPr>
              <a:xfrm>
                <a:off x="4950980" y="5350947"/>
                <a:ext cx="437987" cy="0"/>
              </a:xfrm>
              <a:prstGeom prst="line">
                <a:avLst/>
              </a:prstGeom>
              <a:noFill/>
              <a:ln w="15875" cap="flat" cmpd="sng" algn="ctr">
                <a:solidFill>
                  <a:srgbClr val="000000"/>
                </a:solidFill>
                <a:prstDash val="solid"/>
                <a:headEnd type="none"/>
                <a:tailEnd type="none"/>
              </a:ln>
              <a:effectLst/>
            </p:spPr>
          </p:cxnSp>
          <p:cxnSp>
            <p:nvCxnSpPr>
              <p:cNvPr id="206" name="Straight Connector 205">
                <a:extLst>
                  <a:ext uri="{FF2B5EF4-FFF2-40B4-BE49-F238E27FC236}">
                    <a16:creationId xmlns:a16="http://schemas.microsoft.com/office/drawing/2014/main" id="{2C4BBD1A-53C4-482E-9BAC-A09F79E44E16}"/>
                  </a:ext>
                </a:extLst>
              </p:cNvPr>
              <p:cNvCxnSpPr>
                <a:cxnSpLocks/>
              </p:cNvCxnSpPr>
              <p:nvPr/>
            </p:nvCxnSpPr>
            <p:spPr>
              <a:xfrm>
                <a:off x="4950980" y="5508817"/>
                <a:ext cx="453390" cy="0"/>
              </a:xfrm>
              <a:prstGeom prst="line">
                <a:avLst/>
              </a:prstGeom>
              <a:noFill/>
              <a:ln w="15875" cap="flat" cmpd="sng" algn="ctr">
                <a:solidFill>
                  <a:srgbClr val="000000"/>
                </a:solidFill>
                <a:prstDash val="solid"/>
                <a:headEnd type="none"/>
                <a:tailEnd type="none"/>
              </a:ln>
              <a:effectLst/>
            </p:spPr>
          </p:cxnSp>
        </p:grpSp>
        <p:sp>
          <p:nvSpPr>
            <p:cNvPr id="202" name="Rectangle 201">
              <a:extLst>
                <a:ext uri="{FF2B5EF4-FFF2-40B4-BE49-F238E27FC236}">
                  <a16:creationId xmlns:a16="http://schemas.microsoft.com/office/drawing/2014/main" id="{DCA2E8F0-523C-4505-B628-6DEA97C6D149}"/>
                </a:ext>
              </a:extLst>
            </p:cNvPr>
            <p:cNvSpPr/>
            <p:nvPr/>
          </p:nvSpPr>
          <p:spPr bwMode="auto">
            <a:xfrm>
              <a:off x="4182212"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Portals</a:t>
              </a:r>
            </a:p>
          </p:txBody>
        </p:sp>
      </p:grpSp>
      <p:sp>
        <p:nvSpPr>
          <p:cNvPr id="208" name="Rectangle 207">
            <a:extLst>
              <a:ext uri="{FF2B5EF4-FFF2-40B4-BE49-F238E27FC236}">
                <a16:creationId xmlns:a16="http://schemas.microsoft.com/office/drawing/2014/main" id="{9C616CDB-7CC2-4B84-839A-BBB0E2541A13}"/>
              </a:ext>
            </a:extLst>
          </p:cNvPr>
          <p:cNvSpPr/>
          <p:nvPr/>
        </p:nvSpPr>
        <p:spPr bwMode="auto">
          <a:xfrm>
            <a:off x="942183"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ea typeface="Segoe UI" pitchFamily="34" charset="0"/>
                <a:cs typeface="Segoe UI" pitchFamily="34" charset="0"/>
              </a:rPr>
              <a:t>Power BI</a:t>
            </a:r>
          </a:p>
          <a:p>
            <a:pPr algn="ctr" defTabSz="685383" fontAlgn="base">
              <a:spcBef>
                <a:spcPct val="0"/>
              </a:spcBef>
              <a:spcAft>
                <a:spcPts val="294"/>
              </a:spcAft>
              <a:defRPr/>
            </a:pPr>
            <a:r>
              <a:rPr lang="en-US" sz="1176" kern="0" dirty="0">
                <a:solidFill>
                  <a:srgbClr val="282828"/>
                </a:solidFill>
                <a:latin typeface="Segoe UI"/>
                <a:ea typeface="Segoe UI" pitchFamily="34" charset="0"/>
                <a:cs typeface="Segoe UI" pitchFamily="34" charset="0"/>
              </a:rPr>
              <a:t>Business analytics</a:t>
            </a:r>
          </a:p>
        </p:txBody>
      </p:sp>
      <p:sp>
        <p:nvSpPr>
          <p:cNvPr id="209" name="Rectangle 208">
            <a:extLst>
              <a:ext uri="{FF2B5EF4-FFF2-40B4-BE49-F238E27FC236}">
                <a16:creationId xmlns:a16="http://schemas.microsoft.com/office/drawing/2014/main" id="{94D054E8-C6A1-4050-B7AB-95B17F8FA6F2}"/>
              </a:ext>
            </a:extLst>
          </p:cNvPr>
          <p:cNvSpPr/>
          <p:nvPr/>
        </p:nvSpPr>
        <p:spPr bwMode="auto">
          <a:xfrm>
            <a:off x="2617992" y="2823312"/>
            <a:ext cx="1932863"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Apps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Application development</a:t>
            </a:r>
          </a:p>
        </p:txBody>
      </p:sp>
      <p:sp>
        <p:nvSpPr>
          <p:cNvPr id="210" name="Rectangle 209">
            <a:extLst>
              <a:ext uri="{FF2B5EF4-FFF2-40B4-BE49-F238E27FC236}">
                <a16:creationId xmlns:a16="http://schemas.microsoft.com/office/drawing/2014/main" id="{D300BB71-0C0B-4148-921B-33B359574055}"/>
              </a:ext>
            </a:extLst>
          </p:cNvPr>
          <p:cNvSpPr/>
          <p:nvPr/>
        </p:nvSpPr>
        <p:spPr bwMode="auto">
          <a:xfrm>
            <a:off x="4882028"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Automate</a:t>
            </a:r>
          </a:p>
          <a:p>
            <a:pPr algn="ctr" defTabSz="685383" fontAlgn="base">
              <a:spcBef>
                <a:spcPct val="0"/>
              </a:spcBef>
              <a:spcAft>
                <a:spcPts val="294"/>
              </a:spcAft>
              <a:defRPr/>
            </a:pPr>
            <a:r>
              <a:rPr lang="en-US" sz="1176" kern="0" dirty="0">
                <a:solidFill>
                  <a:srgbClr val="282828"/>
                </a:solidFill>
                <a:latin typeface="Segoe UI"/>
                <a:cs typeface="Segoe UI" pitchFamily="34" charset="0"/>
              </a:rPr>
              <a:t>Process automation</a:t>
            </a:r>
          </a:p>
        </p:txBody>
      </p:sp>
      <p:sp>
        <p:nvSpPr>
          <p:cNvPr id="211" name="Rectangle 210">
            <a:extLst>
              <a:ext uri="{FF2B5EF4-FFF2-40B4-BE49-F238E27FC236}">
                <a16:creationId xmlns:a16="http://schemas.microsoft.com/office/drawing/2014/main" id="{531E846F-BC5C-4747-88DC-3A7DF1870DA3}"/>
              </a:ext>
            </a:extLst>
          </p:cNvPr>
          <p:cNvSpPr/>
          <p:nvPr/>
        </p:nvSpPr>
        <p:spPr bwMode="auto">
          <a:xfrm>
            <a:off x="6557837" y="2823312"/>
            <a:ext cx="1855879"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Virtual Agents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Intelligent virtual agents</a:t>
            </a:r>
          </a:p>
        </p:txBody>
      </p:sp>
      <p:grpSp>
        <p:nvGrpSpPr>
          <p:cNvPr id="14" name="Group 13">
            <a:extLst>
              <a:ext uri="{FF2B5EF4-FFF2-40B4-BE49-F238E27FC236}">
                <a16:creationId xmlns:a16="http://schemas.microsoft.com/office/drawing/2014/main" id="{3390BB62-4EC7-4F6A-90C4-FF901A762777}"/>
              </a:ext>
            </a:extLst>
          </p:cNvPr>
          <p:cNvGrpSpPr/>
          <p:nvPr/>
        </p:nvGrpSpPr>
        <p:grpSpPr>
          <a:xfrm>
            <a:off x="1228028" y="1897197"/>
            <a:ext cx="772947" cy="772947"/>
            <a:chOff x="1670203" y="2579823"/>
            <a:chExt cx="1051262" cy="1051262"/>
          </a:xfrm>
        </p:grpSpPr>
        <p:sp>
          <p:nvSpPr>
            <p:cNvPr id="214" name="Oval 213">
              <a:extLst>
                <a:ext uri="{FF2B5EF4-FFF2-40B4-BE49-F238E27FC236}">
                  <a16:creationId xmlns:a16="http://schemas.microsoft.com/office/drawing/2014/main" id="{55B232A6-DCD0-40BA-849C-907399BA952D}"/>
                </a:ext>
              </a:extLst>
            </p:cNvPr>
            <p:cNvSpPr/>
            <p:nvPr/>
          </p:nvSpPr>
          <p:spPr bwMode="auto">
            <a:xfrm>
              <a:off x="1670203" y="2579823"/>
              <a:ext cx="1051262" cy="1051262"/>
            </a:xfrm>
            <a:prstGeom prst="ellipse">
              <a:avLst/>
            </a:prstGeom>
            <a:solidFill>
              <a:schemeClr val="bg1"/>
            </a:solidFill>
            <a:ln w="19050" cap="flat" cmpd="sng" algn="ctr">
              <a:solidFill>
                <a:srgbClr val="FFC000"/>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4" name="Picture 3">
              <a:extLst>
                <a:ext uri="{FF2B5EF4-FFF2-40B4-BE49-F238E27FC236}">
                  <a16:creationId xmlns:a16="http://schemas.microsoft.com/office/drawing/2014/main" id="{EFE5EBF9-0CC3-45C2-9D8E-BC8DE3B5E5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4328" y="2773009"/>
              <a:ext cx="563012" cy="664890"/>
            </a:xfrm>
            <a:prstGeom prst="rect">
              <a:avLst/>
            </a:prstGeom>
          </p:spPr>
        </p:pic>
      </p:grpSp>
      <p:grpSp>
        <p:nvGrpSpPr>
          <p:cNvPr id="13" name="Group 12">
            <a:extLst>
              <a:ext uri="{FF2B5EF4-FFF2-40B4-BE49-F238E27FC236}">
                <a16:creationId xmlns:a16="http://schemas.microsoft.com/office/drawing/2014/main" id="{FEFACCF9-4E06-4A22-9946-553E12A9AA59}"/>
              </a:ext>
            </a:extLst>
          </p:cNvPr>
          <p:cNvGrpSpPr/>
          <p:nvPr/>
        </p:nvGrpSpPr>
        <p:grpSpPr>
          <a:xfrm>
            <a:off x="3197950" y="1897198"/>
            <a:ext cx="772947" cy="772947"/>
            <a:chOff x="4349434" y="2579824"/>
            <a:chExt cx="1051262" cy="1051262"/>
          </a:xfrm>
        </p:grpSpPr>
        <p:sp>
          <p:nvSpPr>
            <p:cNvPr id="222" name="Oval 221">
              <a:extLst>
                <a:ext uri="{FF2B5EF4-FFF2-40B4-BE49-F238E27FC236}">
                  <a16:creationId xmlns:a16="http://schemas.microsoft.com/office/drawing/2014/main" id="{D0C32833-6E2F-4A62-8EE1-5651BA663314}"/>
                </a:ext>
              </a:extLst>
            </p:cNvPr>
            <p:cNvSpPr/>
            <p:nvPr/>
          </p:nvSpPr>
          <p:spPr bwMode="auto">
            <a:xfrm>
              <a:off x="4349434" y="2579824"/>
              <a:ext cx="1051262" cy="1051262"/>
            </a:xfrm>
            <a:prstGeom prst="ellipse">
              <a:avLst/>
            </a:prstGeom>
            <a:solidFill>
              <a:schemeClr val="bg1"/>
            </a:solidFill>
            <a:ln w="19050" cap="flat" cmpd="sng" algn="ctr">
              <a:solidFill>
                <a:srgbClr val="8A2E8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7" name="Picture 6">
              <a:extLst>
                <a:ext uri="{FF2B5EF4-FFF2-40B4-BE49-F238E27FC236}">
                  <a16:creationId xmlns:a16="http://schemas.microsoft.com/office/drawing/2014/main" id="{B8DC5128-EAD7-45E9-BD81-87D0E01B912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66080" y="2809875"/>
              <a:ext cx="617970" cy="591160"/>
            </a:xfrm>
            <a:prstGeom prst="rect">
              <a:avLst/>
            </a:prstGeom>
          </p:spPr>
        </p:pic>
      </p:grpSp>
      <p:grpSp>
        <p:nvGrpSpPr>
          <p:cNvPr id="15" name="Group 14">
            <a:extLst>
              <a:ext uri="{FF2B5EF4-FFF2-40B4-BE49-F238E27FC236}">
                <a16:creationId xmlns:a16="http://schemas.microsoft.com/office/drawing/2014/main" id="{4B8A7190-6DFA-4A48-8E06-44A42BE28046}"/>
              </a:ext>
            </a:extLst>
          </p:cNvPr>
          <p:cNvGrpSpPr/>
          <p:nvPr/>
        </p:nvGrpSpPr>
        <p:grpSpPr>
          <a:xfrm>
            <a:off x="5167873" y="1888495"/>
            <a:ext cx="772947" cy="772947"/>
            <a:chOff x="7028665" y="2567987"/>
            <a:chExt cx="1051262" cy="1051262"/>
          </a:xfrm>
        </p:grpSpPr>
        <p:sp>
          <p:nvSpPr>
            <p:cNvPr id="230" name="Oval 229">
              <a:extLst>
                <a:ext uri="{FF2B5EF4-FFF2-40B4-BE49-F238E27FC236}">
                  <a16:creationId xmlns:a16="http://schemas.microsoft.com/office/drawing/2014/main" id="{82DAFB6A-A84E-4B6E-839C-3727BE3CE7D3}"/>
                </a:ext>
              </a:extLst>
            </p:cNvPr>
            <p:cNvSpPr/>
            <p:nvPr/>
          </p:nvSpPr>
          <p:spPr bwMode="auto">
            <a:xfrm>
              <a:off x="7028665" y="2567987"/>
              <a:ext cx="1051262" cy="1051262"/>
            </a:xfrm>
            <a:prstGeom prst="ellipse">
              <a:avLst/>
            </a:prstGeom>
            <a:solidFill>
              <a:schemeClr val="bg1"/>
            </a:solidFill>
            <a:ln w="19050" cap="flat" cmpd="sng" algn="ctr">
              <a:solidFill>
                <a:srgbClr val="287EFF"/>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9" name="Picture 8">
              <a:extLst>
                <a:ext uri="{FF2B5EF4-FFF2-40B4-BE49-F238E27FC236}">
                  <a16:creationId xmlns:a16="http://schemas.microsoft.com/office/drawing/2014/main" id="{FB8C5352-CE24-4F13-B938-F2C175A18FA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74341" y="2869406"/>
              <a:ext cx="559912" cy="448424"/>
            </a:xfrm>
            <a:prstGeom prst="rect">
              <a:avLst/>
            </a:prstGeom>
          </p:spPr>
        </p:pic>
      </p:grpSp>
      <p:grpSp>
        <p:nvGrpSpPr>
          <p:cNvPr id="12" name="Group 11">
            <a:extLst>
              <a:ext uri="{FF2B5EF4-FFF2-40B4-BE49-F238E27FC236}">
                <a16:creationId xmlns:a16="http://schemas.microsoft.com/office/drawing/2014/main" id="{413D43C9-9ECD-405A-B7BD-C9D562212B99}"/>
              </a:ext>
            </a:extLst>
          </p:cNvPr>
          <p:cNvGrpSpPr/>
          <p:nvPr/>
        </p:nvGrpSpPr>
        <p:grpSpPr>
          <a:xfrm>
            <a:off x="7099303" y="1897197"/>
            <a:ext cx="772947" cy="772947"/>
            <a:chOff x="9655544" y="2579823"/>
            <a:chExt cx="1051262" cy="1051262"/>
          </a:xfrm>
        </p:grpSpPr>
        <p:sp>
          <p:nvSpPr>
            <p:cNvPr id="237" name="Oval 236">
              <a:extLst>
                <a:ext uri="{FF2B5EF4-FFF2-40B4-BE49-F238E27FC236}">
                  <a16:creationId xmlns:a16="http://schemas.microsoft.com/office/drawing/2014/main" id="{D41D4791-DCD3-4209-80BA-910494E2989E}"/>
                </a:ext>
              </a:extLst>
            </p:cNvPr>
            <p:cNvSpPr/>
            <p:nvPr/>
          </p:nvSpPr>
          <p:spPr bwMode="auto">
            <a:xfrm>
              <a:off x="9655544" y="2579823"/>
              <a:ext cx="1051262" cy="1051262"/>
            </a:xfrm>
            <a:prstGeom prst="ellipse">
              <a:avLst/>
            </a:prstGeom>
            <a:solidFill>
              <a:schemeClr val="bg1"/>
            </a:solidFill>
            <a:ln w="19050" cap="flat" cmpd="sng" algn="ctr">
              <a:solidFill>
                <a:srgbClr val="0B556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11" name="Picture 10">
              <a:extLst>
                <a:ext uri="{FF2B5EF4-FFF2-40B4-BE49-F238E27FC236}">
                  <a16:creationId xmlns:a16="http://schemas.microsoft.com/office/drawing/2014/main" id="{59FB6DD8-EF37-4CCA-90DC-EB39B8D2CF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61990" y="2822934"/>
              <a:ext cx="638370" cy="565040"/>
            </a:xfrm>
            <a:prstGeom prst="rect">
              <a:avLst/>
            </a:prstGeom>
          </p:spPr>
        </p:pic>
      </p:grpSp>
    </p:spTree>
    <p:extLst>
      <p:ext uri="{BB962C8B-B14F-4D97-AF65-F5344CB8AC3E}">
        <p14:creationId xmlns:p14="http://schemas.microsoft.com/office/powerpoint/2010/main" val="408727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par>
                                <p:cTn id="22" presetID="10" presetClass="entr" presetSubtype="0" fill="hold" nodeType="with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500"/>
                                        <p:tgtEl>
                                          <p:spTgt spid="197"/>
                                        </p:tgtEl>
                                      </p:cBhvr>
                                    </p:animEffect>
                                  </p:childTnLst>
                                </p:cTn>
                              </p:par>
                              <p:par>
                                <p:cTn id="25" presetID="10"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500"/>
                                        <p:tgtEl>
                                          <p:spTgt spid="2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0"/>
                                        </p:tgtEl>
                                        <p:attrNameLst>
                                          <p:attrName>style.visibility</p:attrName>
                                        </p:attrNameLst>
                                      </p:cBhvr>
                                      <p:to>
                                        <p:strVal val="visible"/>
                                      </p:to>
                                    </p:set>
                                    <p:animEffect transition="in" filter="fade">
                                      <p:cBhvr>
                                        <p:cTn id="48" dur="500"/>
                                        <p:tgtEl>
                                          <p:spTgt spid="2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animEffect transition="in" filter="fade">
                                      <p:cBhvr>
                                        <p:cTn id="5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08" grpId="0"/>
      <p:bldP spid="209" grpId="0"/>
      <p:bldP spid="210" grpId="0"/>
      <p:bldP spid="2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914681" cy="238613"/>
            </a:xfrm>
            <a:prstGeom prst="rect">
              <a:avLst/>
            </a:prstGeom>
            <a:noFill/>
          </p:spPr>
          <p:txBody>
            <a:bodyPr wrap="square" lIns="0" tIns="0" rIns="0" bIns="0" rtlCol="0" anchor="t">
              <a:spAutoFit/>
            </a:bodyPr>
            <a:lstStyle/>
            <a:p>
              <a:pPr defTabSz="896364">
                <a:defRPr/>
              </a:pPr>
              <a:r>
                <a:rPr lang="en-US" sz="1163" b="1">
                  <a:latin typeface="Segoe UI"/>
                </a:rPr>
                <a:t>Tenant access &amp; isolation</a:t>
              </a:r>
              <a:endParaRPr lang="en-US" sz="1163" b="1">
                <a:latin typeface="Segoe UI"/>
                <a:cs typeface="Segoe UI"/>
              </a:endParaRP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latin typeface="Segoe UI"/>
                </a:rPr>
                <a:t>Environment access &amp; strategy</a:t>
              </a:r>
              <a:endParaRPr lang="en-US" sz="1163">
                <a:latin typeface="Segoe UI"/>
                <a:cs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348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4844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8708968" y="4711106"/>
            <a:ext cx="758693" cy="65404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20136" y="3907843"/>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20136" y="4408712"/>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014955" y="2557348"/>
            <a:ext cx="3338716" cy="49784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324">
                <a:solidFill>
                  <a:srgbClr val="FFFFFF"/>
                </a:solidFill>
                <a:latin typeface="Segoe UI Semibold"/>
              </a:rPr>
              <a:t>User/Group</a:t>
            </a:r>
          </a:p>
        </p:txBody>
      </p:sp>
      <p:sp>
        <p:nvSpPr>
          <p:cNvPr id="40" name="Freeform: Shape 39">
            <a:extLst>
              <a:ext uri="{FF2B5EF4-FFF2-40B4-BE49-F238E27FC236}">
                <a16:creationId xmlns:a16="http://schemas.microsoft.com/office/drawing/2014/main" id="{2EEB243D-CD31-49CB-9E5B-55A5515424C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882" b="1" err="1">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257346" y="539058"/>
            <a:ext cx="3510497" cy="615553"/>
          </a:xfrm>
        </p:spPr>
        <p:txBody>
          <a:bodyPr/>
          <a:lstStyle/>
          <a:p>
            <a:r>
              <a:rPr lang="en-US">
                <a:solidFill>
                  <a:schemeClr val="bg1"/>
                </a:solidFill>
              </a:rPr>
              <a:t>Tenant access</a:t>
            </a:r>
            <a:br>
              <a:rPr lang="en-US">
                <a:solidFill>
                  <a:schemeClr val="bg1"/>
                </a:solidFill>
              </a:rPr>
            </a:br>
            <a:r>
              <a:rPr lang="en-US">
                <a:solidFill>
                  <a:schemeClr val="bg1"/>
                </a:solidFill>
              </a:rPr>
              <a:t>AAD Based</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1" y="1784050"/>
            <a:ext cx="5700944" cy="3359087"/>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4497956" y="1211052"/>
            <a:ext cx="4635175" cy="3082113"/>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384"/>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sp>
        <p:nvSpPr>
          <p:cNvPr id="30" name="TextBox 29">
            <a:extLst>
              <a:ext uri="{FF2B5EF4-FFF2-40B4-BE49-F238E27FC236}">
                <a16:creationId xmlns:a16="http://schemas.microsoft.com/office/drawing/2014/main" id="{D682BE24-14FE-4103-ADD8-9020AC0CC103}"/>
              </a:ext>
            </a:extLst>
          </p:cNvPr>
          <p:cNvSpPr txBox="1"/>
          <p:nvPr/>
        </p:nvSpPr>
        <p:spPr>
          <a:xfrm>
            <a:off x="-50156" y="1684549"/>
            <a:ext cx="4426119" cy="1798830"/>
          </a:xfrm>
          <a:prstGeom prst="rect">
            <a:avLst/>
          </a:prstGeom>
          <a:noFill/>
        </p:spPr>
        <p:txBody>
          <a:bodyPr wrap="square" lIns="134464" tIns="107571" rIns="134464" bIns="107571" rtlCol="0" anchor="t">
            <a:spAutoFit/>
          </a:bodyPr>
          <a:lstStyle/>
          <a:p>
            <a:pPr marL="257175" indent="-257175">
              <a:buFont typeface="Arial" panose="020B0604020202020204" pitchFamily="34" charset="0"/>
              <a:buChar char="•"/>
            </a:pPr>
            <a:r>
              <a:rPr lang="en-US" sz="1463">
                <a:ea typeface="+mn-lt"/>
                <a:cs typeface="+mn-lt"/>
              </a:rPr>
              <a:t>Authentication through Azure Active Directory - need to sign in with work or school Azure AD account</a:t>
            </a:r>
            <a:endParaRPr lang="en-US" sz="1471">
              <a:solidFill>
                <a:srgbClr val="3C3C41"/>
              </a:solidFill>
              <a:latin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token policies; issuance and token refresh</a:t>
            </a:r>
            <a:endParaRPr lang="en-US" sz="1463">
              <a:solidFill>
                <a:srgbClr val="3C3C41"/>
              </a:solidFill>
              <a:latin typeface="Segoe UI"/>
              <a:cs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Conditional access for extending the security perimeter to include:</a:t>
            </a:r>
            <a:endParaRPr lang="en-US" sz="1463">
              <a:solidFill>
                <a:srgbClr val="3C3C41"/>
              </a:solidFill>
              <a:latin typeface="Segoe UI"/>
              <a:cs typeface="Segoe UI"/>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8285086" y="4711106"/>
            <a:ext cx="542273" cy="46747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8744369" y="4524535"/>
            <a:ext cx="390149" cy="33633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046444" y="36395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046444" y="4070052"/>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363382" y="4045273"/>
            <a:ext cx="413471" cy="275900"/>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046444" y="44732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419352" y="4387944"/>
            <a:ext cx="301530" cy="336815"/>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412513" y="3591373"/>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8109183" y="2950199"/>
            <a:ext cx="655495" cy="1669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441">
                <a:solidFill>
                  <a:srgbClr val="3C3C41"/>
                </a:solidFill>
                <a:latin typeface="Segoe UI"/>
                <a:ea typeface="Segoe UI" pitchFamily="34" charset="0"/>
                <a:cs typeface="Segoe UI" pitchFamily="34" charset="0"/>
              </a:rPr>
              <a:t>Power Automate</a:t>
            </a:r>
          </a:p>
        </p:txBody>
      </p:sp>
      <p:sp>
        <p:nvSpPr>
          <p:cNvPr id="5" name="TextBox 4">
            <a:extLst>
              <a:ext uri="{FF2B5EF4-FFF2-40B4-BE49-F238E27FC236}">
                <a16:creationId xmlns:a16="http://schemas.microsoft.com/office/drawing/2014/main" id="{0A4AC44F-2C63-4A1F-9E79-DE4B00D8694F}"/>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*Blocking users from Power Platform access will negatively impact in-product Office integrations in Microsoft offerings like </a:t>
            </a:r>
            <a:r>
              <a:rPr lang="en-US" sz="1200" err="1">
                <a:solidFill>
                  <a:srgbClr val="3C3C41"/>
                </a:solidFill>
                <a:latin typeface="Segoe UI"/>
                <a:cs typeface="Segoe UI Semibold" panose="020B0702040204020203" pitchFamily="34" charset="0"/>
              </a:rPr>
              <a:t>Sharepoint</a:t>
            </a:r>
            <a:endParaRPr lang="en-US" sz="1200">
              <a:solidFill>
                <a:srgbClr val="3C3C41"/>
              </a:solidFill>
              <a:latin typeface="Segoe UI"/>
              <a:cs typeface="Segoe UI Semibold" panose="020B0702040204020203" pitchFamily="34" charset="0"/>
            </a:endParaRPr>
          </a:p>
        </p:txBody>
      </p:sp>
    </p:spTree>
    <p:extLst>
      <p:ext uri="{BB962C8B-B14F-4D97-AF65-F5344CB8AC3E}">
        <p14:creationId xmlns:p14="http://schemas.microsoft.com/office/powerpoint/2010/main" val="329953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1685921"/>
            <a:ext cx="9143999" cy="3467375"/>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0" y="366"/>
            <a:ext cx="4835343" cy="1556966"/>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GB" sz="882" b="1" err="1">
              <a:solidFill>
                <a:srgbClr val="FFFFFF"/>
              </a:solidFill>
              <a:latin typeface="Segoe UI"/>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252138" y="2865239"/>
            <a:ext cx="2697454"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Global Administrator</a:t>
            </a:r>
            <a:endParaRPr lang="en-US" sz="1463" dirty="0">
              <a:gradFill>
                <a:gsLst>
                  <a:gs pos="0">
                    <a:srgbClr val="292929"/>
                  </a:gs>
                  <a:gs pos="86000">
                    <a:srgbClr val="292929"/>
                  </a:gs>
                </a:gsLst>
                <a:lin ang="5400000" scaled="0"/>
              </a:gradFill>
              <a:latin typeface="Segoe UI Semibold"/>
              <a:cs typeface="Segoe UI Semibold"/>
            </a:endParaRPr>
          </a:p>
          <a:p>
            <a:pPr marL="83820" algn="ctr" defTabSz="896069" fontAlgn="base">
              <a:spcBef>
                <a:spcPts val="735"/>
              </a:spcBef>
              <a:spcAft>
                <a:spcPct val="0"/>
              </a:spcAft>
            </a:pPr>
            <a:r>
              <a:rPr lang="en-US" sz="1313" dirty="0">
                <a:solidFill>
                  <a:srgbClr val="3C3C41"/>
                </a:solidFill>
                <a:latin typeface="Segoe UI"/>
                <a:cs typeface="Segoe UI Semibold"/>
              </a:rPr>
              <a:t>Full administration to all services in tenant including Power Platform e.g., Environment, User, License and capacity, Security, Analytics, Support, Data Gateways, Data Loss Policies, Data integration. </a:t>
            </a:r>
            <a:endParaRPr lang="en-US" sz="1176" dirty="0">
              <a:gradFill>
                <a:gsLst>
                  <a:gs pos="0">
                    <a:srgbClr val="292929"/>
                  </a:gs>
                  <a:gs pos="86000">
                    <a:srgbClr val="292929"/>
                  </a:gs>
                </a:gsLst>
                <a:lin ang="5400000" scaled="0"/>
              </a:gradFill>
              <a:latin typeface="Segoe UI"/>
              <a:cs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3145629" y="2865239"/>
            <a:ext cx="2796737"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Power Platform Administrator</a:t>
            </a:r>
          </a:p>
          <a:p>
            <a:pPr algn="ctr" defTabSz="896069" fontAlgn="base">
              <a:spcBef>
                <a:spcPts val="441"/>
              </a:spcBef>
              <a:spcAft>
                <a:spcPct val="0"/>
              </a:spcAft>
            </a:pPr>
            <a:r>
              <a:rPr lang="en-US" sz="1463" dirty="0">
                <a:solidFill>
                  <a:srgbClr val="3C3C41"/>
                </a:solidFill>
                <a:latin typeface="Segoe UI Semibold"/>
                <a:cs typeface="Segoe UI Semibold"/>
              </a:rPr>
              <a:t>Dynamics 365 Administrator*</a:t>
            </a:r>
          </a:p>
          <a:p>
            <a:pPr marL="83820" algn="ctr" defTabSz="896069" fontAlgn="base">
              <a:spcBef>
                <a:spcPts val="735"/>
              </a:spcBef>
              <a:spcAft>
                <a:spcPct val="0"/>
              </a:spcAft>
            </a:pPr>
            <a:r>
              <a:rPr lang="en-US" sz="1313" dirty="0">
                <a:solidFill>
                  <a:srgbClr val="3C3C41"/>
                </a:solidFill>
                <a:latin typeface="Segoe UI"/>
                <a:cs typeface="Segoe UI Semibold"/>
              </a:rPr>
              <a:t>Full administration access for Power Platform e.g. Environment, User, Security, Analytics, Support, Data Gateways, Data Loss Policies, Data integration. License management needs M365 Global admin privilege. </a:t>
            </a:r>
            <a:endParaRPr lang="en-US" sz="1313" dirty="0">
              <a:solidFill>
                <a:srgbClr val="3C3C41"/>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6043642"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i="1" dirty="0">
                <a:solidFill>
                  <a:srgbClr val="3C3C41"/>
                </a:solidFill>
                <a:latin typeface="Segoe UI Semibold" panose="020B0702040204020203" pitchFamily="34" charset="0"/>
                <a:cs typeface="Segoe UI Semibold" panose="020B0702040204020203" pitchFamily="34" charset="0"/>
              </a:rPr>
              <a:t>Delegated Admin</a:t>
            </a:r>
          </a:p>
          <a:p>
            <a:pPr algn="ctr" defTabSz="896069" fontAlgn="base">
              <a:spcBef>
                <a:spcPts val="441"/>
              </a:spcBef>
              <a:spcAft>
                <a:spcPct val="0"/>
              </a:spcAft>
            </a:pPr>
            <a:r>
              <a:rPr lang="en-US" sz="1313" i="1" dirty="0">
                <a:solidFill>
                  <a:srgbClr val="3C3C41"/>
                </a:solidFill>
                <a:latin typeface="Segoe UI"/>
                <a:cs typeface="Segoe UI Semibold"/>
              </a:rPr>
              <a:t>Can be used to provide full administration access to Power Platform to guest users using the ISV/CSP scenario from the partner center</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184695" y="1939880"/>
            <a:ext cx="802259" cy="691602"/>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1415708" y="2114985"/>
            <a:ext cx="340232" cy="34138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6880460" y="1939880"/>
            <a:ext cx="802259" cy="691602"/>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7102309" y="2104978"/>
            <a:ext cx="358561" cy="36140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4082710" y="1939880"/>
            <a:ext cx="802259" cy="691602"/>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4336149" y="2077644"/>
            <a:ext cx="295381" cy="41607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3084964"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6033110"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p:txBody>
          <a:bodyPr/>
          <a:lstStyle/>
          <a:p>
            <a:r>
              <a:rPr lang="en-IN" sz="2025" dirty="0">
                <a:solidFill>
                  <a:schemeClr val="bg1"/>
                </a:solidFill>
                <a:cs typeface="Segoe UI"/>
              </a:rPr>
              <a:t>Tenant level service admin roles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8116628" y="11879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7145006" y="365"/>
            <a:ext cx="1733218" cy="909261"/>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1A5EB54-09B3-4D69-ACA1-3B51CC6166D7}"/>
              </a:ext>
            </a:extLst>
          </p:cNvPr>
          <p:cNvSpPr txBox="1"/>
          <p:nvPr/>
        </p:nvSpPr>
        <p:spPr>
          <a:xfrm>
            <a:off x="-48551" y="4819791"/>
            <a:ext cx="9309864" cy="392415"/>
          </a:xfrm>
          <a:prstGeom prst="rect">
            <a:avLst/>
          </a:prstGeom>
          <a:noFill/>
        </p:spPr>
        <p:txBody>
          <a:bodyPr wrap="square" lIns="68580" tIns="34290" rIns="68580" bIns="34290" anchor="t">
            <a:spAutoFit/>
          </a:bodyPr>
          <a:lstStyle/>
          <a:p>
            <a:pPr marL="83820" defTabSz="896069" fontAlgn="base">
              <a:spcBef>
                <a:spcPts val="735"/>
              </a:spcBef>
              <a:spcAft>
                <a:spcPct val="0"/>
              </a:spcAft>
            </a:pPr>
            <a:r>
              <a:rPr lang="en-US" sz="1050" dirty="0">
                <a:solidFill>
                  <a:srgbClr val="3C3C41"/>
                </a:solidFill>
                <a:latin typeface="Segoe UI"/>
                <a:cs typeface="Segoe UI Semibold"/>
              </a:rPr>
              <a:t>*D365 Admin access to specific environments can be annulled for CDS backed environments by associating an Azure AD Group to the environment and not adding the D365 Admin to the group.</a:t>
            </a:r>
            <a:endParaRPr lang="en-US" sz="1200" dirty="0"/>
          </a:p>
        </p:txBody>
      </p:sp>
    </p:spTree>
    <p:extLst>
      <p:ext uri="{BB962C8B-B14F-4D97-AF65-F5344CB8AC3E}">
        <p14:creationId xmlns:p14="http://schemas.microsoft.com/office/powerpoint/2010/main" val="35870868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1EFE86-CB5A-4B3E-A298-ACE18D9D16D6}"/>
              </a:ext>
            </a:extLst>
          </p:cNvPr>
          <p:cNvSpPr/>
          <p:nvPr/>
        </p:nvSpPr>
        <p:spPr bwMode="auto">
          <a:xfrm>
            <a:off x="5689670" y="3515665"/>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869586"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6" y="1056104"/>
            <a:ext cx="3339056" cy="180947"/>
          </a:xfrm>
          <a:prstGeom prst="rect">
            <a:avLst/>
          </a:prstGeom>
        </p:spPr>
        <p:txBody>
          <a:bodyPr wrap="none" lIns="0" tIns="0" rIns="0" bIns="0" anchor="ctr">
            <a:spAutoFit/>
          </a:bodyPr>
          <a:lstStyle/>
          <a:p>
            <a:pPr defTabSz="896364"/>
            <a:r>
              <a:rPr lang="en-US" sz="1176" i="1" dirty="0">
                <a:solidFill>
                  <a:srgbClr val="FFFFFF"/>
                </a:solidFill>
                <a:latin typeface="Segoe UI Semibold"/>
              </a:rPr>
              <a:t>Configuration when Tenant isolation is turned on</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5726186" y="4023284"/>
            <a:ext cx="2299720" cy="158378"/>
            <a:chOff x="3870654" y="4154311"/>
            <a:chExt cx="1354166" cy="105709"/>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870654"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592201"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cannot establish 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cannot</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66F12323-E6E6-4033-8A6B-BEF063C407DD}"/>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sp>
        <p:nvSpPr>
          <p:cNvPr id="6" name="Multiplication Sign 5">
            <a:extLst>
              <a:ext uri="{FF2B5EF4-FFF2-40B4-BE49-F238E27FC236}">
                <a16:creationId xmlns:a16="http://schemas.microsoft.com/office/drawing/2014/main" id="{4C0A180A-361A-4FC8-9E5D-5BA5C422ABC6}"/>
              </a:ext>
            </a:extLst>
          </p:cNvPr>
          <p:cNvSpPr/>
          <p:nvPr/>
        </p:nvSpPr>
        <p:spPr>
          <a:xfrm>
            <a:off x="4276123" y="3472612"/>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15" name="Group 14">
            <a:extLst>
              <a:ext uri="{FF2B5EF4-FFF2-40B4-BE49-F238E27FC236}">
                <a16:creationId xmlns:a16="http://schemas.microsoft.com/office/drawing/2014/main" id="{223F51AB-DCB8-4144-BD71-56A1AEA84DCD}"/>
              </a:ext>
            </a:extLst>
          </p:cNvPr>
          <p:cNvGrpSpPr/>
          <p:nvPr/>
        </p:nvGrpSpPr>
        <p:grpSpPr>
          <a:xfrm>
            <a:off x="630723" y="2073409"/>
            <a:ext cx="2383847" cy="859677"/>
            <a:chOff x="630723" y="2073409"/>
            <a:chExt cx="2383847" cy="859677"/>
          </a:xfrm>
        </p:grpSpPr>
        <p:sp>
          <p:nvSpPr>
            <p:cNvPr id="8" name="Rectangle 7">
              <a:extLst>
                <a:ext uri="{FF2B5EF4-FFF2-40B4-BE49-F238E27FC236}">
                  <a16:creationId xmlns:a16="http://schemas.microsoft.com/office/drawing/2014/main" id="{A53F1158-03FA-4073-8A0F-69A485D480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630723" y="2660244"/>
              <a:ext cx="2370159" cy="158377"/>
              <a:chOff x="3911312" y="4156373"/>
              <a:chExt cx="1581965" cy="105709"/>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10" name="Picture 9" descr="A picture containing shape&#10;&#10;Description automatically generated">
              <a:extLst>
                <a:ext uri="{FF2B5EF4-FFF2-40B4-BE49-F238E27FC236}">
                  <a16:creationId xmlns:a16="http://schemas.microsoft.com/office/drawing/2014/main" id="{A5CDAE9C-7100-4CE6-A4F6-A6E76C85D4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5E4002A-D051-4D0C-821D-1BE5412036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5CDFA439-FF01-4FA4-8224-DBF8109E0B1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2454" y="3644405"/>
            <a:ext cx="360000" cy="360000"/>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4F02C6E-81B9-4E1B-B7EB-725D080D91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2239" y="3609697"/>
            <a:ext cx="360000" cy="360000"/>
          </a:xfrm>
          <a:prstGeom prst="rect">
            <a:avLst/>
          </a:prstGeom>
        </p:spPr>
      </p:pic>
    </p:spTree>
    <p:extLst>
      <p:ext uri="{BB962C8B-B14F-4D97-AF65-F5344CB8AC3E}">
        <p14:creationId xmlns:p14="http://schemas.microsoft.com/office/powerpoint/2010/main" val="24931831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58308BD-FEDD-4F75-BF88-2B261084FF2E}"/>
              </a:ext>
            </a:extLst>
          </p:cNvPr>
          <p:cNvSpPr/>
          <p:nvPr/>
        </p:nvSpPr>
        <p:spPr>
          <a:xfrm>
            <a:off x="153884" y="1072882"/>
            <a:ext cx="3723776"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inbound allow list of Contoso tenant</a:t>
            </a:r>
          </a:p>
        </p:txBody>
      </p:sp>
      <p:sp>
        <p:nvSpPr>
          <p:cNvPr id="6" name="TextBox 5">
            <a:extLst>
              <a:ext uri="{FF2B5EF4-FFF2-40B4-BE49-F238E27FC236}">
                <a16:creationId xmlns:a16="http://schemas.microsoft.com/office/drawing/2014/main" id="{2FFEB57A-E2B9-4979-A807-04C71FD250A6}"/>
              </a:ext>
            </a:extLst>
          </p:cNvPr>
          <p:cNvSpPr txBox="1"/>
          <p:nvPr/>
        </p:nvSpPr>
        <p:spPr>
          <a:xfrm>
            <a:off x="3561722" y="1853477"/>
            <a:ext cx="1739061" cy="567463"/>
          </a:xfrm>
          <a:prstGeom prst="rect">
            <a:avLst/>
          </a:prstGeom>
          <a:noFill/>
        </p:spPr>
        <p:txBody>
          <a:bodyPr wrap="square" rtlCol="0">
            <a:spAutoFit/>
          </a:bodyPr>
          <a:lstStyle/>
          <a:p>
            <a:pPr defTabSz="870963">
              <a:defRPr/>
            </a:pPr>
            <a:r>
              <a:rPr lang="en-US" sz="1029">
                <a:solidFill>
                  <a:srgbClr val="3C3C41"/>
                </a:solidFill>
                <a:latin typeface="Segoe UI"/>
              </a:rPr>
              <a:t>Contoso User is blocked connecting using </a:t>
            </a:r>
            <a:r>
              <a:rPr lang="en-US" sz="1029" err="1">
                <a:solidFill>
                  <a:srgbClr val="3C3C41"/>
                </a:solidFill>
                <a:latin typeface="Segoe UI"/>
              </a:rPr>
              <a:t>Fabrikam</a:t>
            </a:r>
            <a:r>
              <a:rPr lang="en-US" sz="1029">
                <a:solidFill>
                  <a:srgbClr val="3C3C41"/>
                </a:solidFill>
                <a:latin typeface="Segoe UI"/>
              </a:rPr>
              <a:t> credentials </a:t>
            </a:r>
          </a:p>
        </p:txBody>
      </p:sp>
      <p:sp>
        <p:nvSpPr>
          <p:cNvPr id="11" name="TextBox 10">
            <a:extLst>
              <a:ext uri="{FF2B5EF4-FFF2-40B4-BE49-F238E27FC236}">
                <a16:creationId xmlns:a16="http://schemas.microsoft.com/office/drawing/2014/main" id="{4C41971F-F8EB-46D3-9331-AFBD482C7536}"/>
              </a:ext>
            </a:extLst>
          </p:cNvPr>
          <p:cNvSpPr txBox="1"/>
          <p:nvPr/>
        </p:nvSpPr>
        <p:spPr>
          <a:xfrm>
            <a:off x="3536322" y="3852336"/>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can</a:t>
            </a:r>
            <a:br>
              <a:rPr lang="en-US" sz="1029">
                <a:solidFill>
                  <a:srgbClr val="3C3C41"/>
                </a:solidFill>
                <a:latin typeface="Segoe UI"/>
              </a:rPr>
            </a:br>
            <a:r>
              <a:rPr lang="en-US" sz="1029">
                <a:solidFill>
                  <a:srgbClr val="3C3C41"/>
                </a:solidFill>
                <a:latin typeface="Segoe UI"/>
              </a:rPr>
              <a:t>establish a connection</a:t>
            </a:r>
          </a:p>
          <a:p>
            <a:pPr defTabSz="870963">
              <a:defRPr/>
            </a:pPr>
            <a:r>
              <a:rPr lang="en-US" sz="1029">
                <a:solidFill>
                  <a:srgbClr val="3C3C41"/>
                </a:solidFill>
                <a:latin typeface="Segoe UI"/>
              </a:rPr>
              <a:t>using Contoso credentials </a:t>
            </a:r>
          </a:p>
        </p:txBody>
      </p:sp>
      <p:grpSp>
        <p:nvGrpSpPr>
          <p:cNvPr id="90" name="Group 89">
            <a:extLst>
              <a:ext uri="{FF2B5EF4-FFF2-40B4-BE49-F238E27FC236}">
                <a16:creationId xmlns:a16="http://schemas.microsoft.com/office/drawing/2014/main" id="{F61DAE4B-86DE-412A-BF7B-11D42D352E0A}"/>
              </a:ext>
            </a:extLst>
          </p:cNvPr>
          <p:cNvGrpSpPr/>
          <p:nvPr/>
        </p:nvGrpSpPr>
        <p:grpSpPr>
          <a:xfrm>
            <a:off x="664645" y="3047552"/>
            <a:ext cx="2336237" cy="1374692"/>
            <a:chOff x="1638148" y="3750073"/>
            <a:chExt cx="2400452" cy="1412477"/>
          </a:xfrm>
        </p:grpSpPr>
        <p:sp>
          <p:nvSpPr>
            <p:cNvPr id="91" name="Rectangle: Rounded Corners 90">
              <a:extLst>
                <a:ext uri="{FF2B5EF4-FFF2-40B4-BE49-F238E27FC236}">
                  <a16:creationId xmlns:a16="http://schemas.microsoft.com/office/drawing/2014/main" id="{9F39CC7C-ABA0-49BA-8D62-18383505C2AE}"/>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2" name="Picture 91">
              <a:extLst>
                <a:ext uri="{FF2B5EF4-FFF2-40B4-BE49-F238E27FC236}">
                  <a16:creationId xmlns:a16="http://schemas.microsoft.com/office/drawing/2014/main" id="{71A955C8-4408-46D0-8DCD-C59F88FB5D6E}"/>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3" name="TextBox 92">
            <a:extLst>
              <a:ext uri="{FF2B5EF4-FFF2-40B4-BE49-F238E27FC236}">
                <a16:creationId xmlns:a16="http://schemas.microsoft.com/office/drawing/2014/main" id="{C6016573-E518-4ECD-A819-593230117431}"/>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95" name="Group 94">
            <a:extLst>
              <a:ext uri="{FF2B5EF4-FFF2-40B4-BE49-F238E27FC236}">
                <a16:creationId xmlns:a16="http://schemas.microsoft.com/office/drawing/2014/main" id="{5A7D9223-85B6-4075-B79E-3616B83C16C6}"/>
              </a:ext>
            </a:extLst>
          </p:cNvPr>
          <p:cNvGrpSpPr/>
          <p:nvPr/>
        </p:nvGrpSpPr>
        <p:grpSpPr>
          <a:xfrm>
            <a:off x="5689671" y="1806375"/>
            <a:ext cx="2336237" cy="1374692"/>
            <a:chOff x="1638148" y="3750073"/>
            <a:chExt cx="2400452" cy="1412477"/>
          </a:xfrm>
        </p:grpSpPr>
        <p:sp>
          <p:nvSpPr>
            <p:cNvPr id="96" name="Rectangle: Rounded Corners 95">
              <a:extLst>
                <a:ext uri="{FF2B5EF4-FFF2-40B4-BE49-F238E27FC236}">
                  <a16:creationId xmlns:a16="http://schemas.microsoft.com/office/drawing/2014/main" id="{822C1B49-FE57-45A4-8E0C-5B075F58F67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7" name="Picture 96">
              <a:extLst>
                <a:ext uri="{FF2B5EF4-FFF2-40B4-BE49-F238E27FC236}">
                  <a16:creationId xmlns:a16="http://schemas.microsoft.com/office/drawing/2014/main" id="{4B66E360-DE7C-4BEA-9E15-1A1033380B86}"/>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108" name="TextBox 107">
            <a:extLst>
              <a:ext uri="{FF2B5EF4-FFF2-40B4-BE49-F238E27FC236}">
                <a16:creationId xmlns:a16="http://schemas.microsoft.com/office/drawing/2014/main" id="{E4470494-EB68-420B-A026-E0FA78E1DD39}"/>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2" name="Straight Arrow Connector 11">
            <a:extLst>
              <a:ext uri="{FF2B5EF4-FFF2-40B4-BE49-F238E27FC236}">
                <a16:creationId xmlns:a16="http://schemas.microsoft.com/office/drawing/2014/main" id="{F40C7F25-2031-42DA-943D-03CD82150358}"/>
              </a:ext>
            </a:extLst>
          </p:cNvPr>
          <p:cNvCxnSpPr>
            <a:cxnSpLocks/>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0BCF34-C347-4175-A4DC-3F7495AF22E9}"/>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F7B251EC-BA1C-45DC-8B3D-22400087596A}"/>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43" name="Group 42">
            <a:extLst>
              <a:ext uri="{FF2B5EF4-FFF2-40B4-BE49-F238E27FC236}">
                <a16:creationId xmlns:a16="http://schemas.microsoft.com/office/drawing/2014/main" id="{772C2564-62CA-43BB-B841-5DDA80246EAB}"/>
              </a:ext>
            </a:extLst>
          </p:cNvPr>
          <p:cNvGrpSpPr/>
          <p:nvPr/>
        </p:nvGrpSpPr>
        <p:grpSpPr>
          <a:xfrm>
            <a:off x="630723" y="2073409"/>
            <a:ext cx="2383847" cy="859677"/>
            <a:chOff x="630723" y="2073409"/>
            <a:chExt cx="2383847" cy="859677"/>
          </a:xfrm>
        </p:grpSpPr>
        <p:sp>
          <p:nvSpPr>
            <p:cNvPr id="44" name="Rectangle 43">
              <a:extLst>
                <a:ext uri="{FF2B5EF4-FFF2-40B4-BE49-F238E27FC236}">
                  <a16:creationId xmlns:a16="http://schemas.microsoft.com/office/drawing/2014/main" id="{410C4E9C-6B12-4046-B9D8-D15B435E3C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8190A183-53A9-4B97-A5B7-0F7B88A5F14A}"/>
                </a:ext>
              </a:extLst>
            </p:cNvPr>
            <p:cNvGrpSpPr/>
            <p:nvPr/>
          </p:nvGrpSpPr>
          <p:grpSpPr>
            <a:xfrm>
              <a:off x="630723" y="2660244"/>
              <a:ext cx="2370159" cy="158377"/>
              <a:chOff x="3911312" y="4156373"/>
              <a:chExt cx="1581965" cy="105709"/>
            </a:xfrm>
          </p:grpSpPr>
          <p:sp>
            <p:nvSpPr>
              <p:cNvPr id="50" name="Rectangle 24">
                <a:extLst>
                  <a:ext uri="{FF2B5EF4-FFF2-40B4-BE49-F238E27FC236}">
                    <a16:creationId xmlns:a16="http://schemas.microsoft.com/office/drawing/2014/main" id="{A661E523-D166-427D-99B8-61B966F6E447}"/>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1" name="Rectangle 34">
                <a:extLst>
                  <a:ext uri="{FF2B5EF4-FFF2-40B4-BE49-F238E27FC236}">
                    <a16:creationId xmlns:a16="http://schemas.microsoft.com/office/drawing/2014/main" id="{78D621D6-C26B-4C55-A0A9-A41CED550875}"/>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6" name="Picture 45" descr="A picture containing shape&#10;&#10;Description automatically generated">
              <a:extLst>
                <a:ext uri="{FF2B5EF4-FFF2-40B4-BE49-F238E27FC236}">
                  <a16:creationId xmlns:a16="http://schemas.microsoft.com/office/drawing/2014/main" id="{08CD2589-A4B4-42D5-9943-33FE9E15D8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18192863-568F-451F-85DE-29A802BE52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2" name="Group 51">
            <a:extLst>
              <a:ext uri="{FF2B5EF4-FFF2-40B4-BE49-F238E27FC236}">
                <a16:creationId xmlns:a16="http://schemas.microsoft.com/office/drawing/2014/main" id="{089CDE90-2988-4EF7-8BDE-5873107247EF}"/>
              </a:ext>
            </a:extLst>
          </p:cNvPr>
          <p:cNvGrpSpPr/>
          <p:nvPr/>
        </p:nvGrpSpPr>
        <p:grpSpPr>
          <a:xfrm>
            <a:off x="5640110" y="3422497"/>
            <a:ext cx="2383847" cy="859677"/>
            <a:chOff x="630723" y="2073409"/>
            <a:chExt cx="2383847" cy="859677"/>
          </a:xfrm>
        </p:grpSpPr>
        <p:sp>
          <p:nvSpPr>
            <p:cNvPr id="53" name="Rectangle 52">
              <a:extLst>
                <a:ext uri="{FF2B5EF4-FFF2-40B4-BE49-F238E27FC236}">
                  <a16:creationId xmlns:a16="http://schemas.microsoft.com/office/drawing/2014/main" id="{CDF93C37-7D5E-4B8B-92DE-4B3B6F25F692}"/>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DB0E970-018D-4E86-9312-97EAA474DBF0}"/>
                </a:ext>
              </a:extLst>
            </p:cNvPr>
            <p:cNvGrpSpPr/>
            <p:nvPr/>
          </p:nvGrpSpPr>
          <p:grpSpPr>
            <a:xfrm>
              <a:off x="630723" y="2660244"/>
              <a:ext cx="2370159" cy="158377"/>
              <a:chOff x="3911312" y="4156373"/>
              <a:chExt cx="1581965" cy="105709"/>
            </a:xfrm>
          </p:grpSpPr>
          <p:sp>
            <p:nvSpPr>
              <p:cNvPr id="57" name="Rectangle 24">
                <a:extLst>
                  <a:ext uri="{FF2B5EF4-FFF2-40B4-BE49-F238E27FC236}">
                    <a16:creationId xmlns:a16="http://schemas.microsoft.com/office/drawing/2014/main" id="{67CA5354-3653-4457-AE90-E291380563D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8" name="Rectangle 34">
                <a:extLst>
                  <a:ext uri="{FF2B5EF4-FFF2-40B4-BE49-F238E27FC236}">
                    <a16:creationId xmlns:a16="http://schemas.microsoft.com/office/drawing/2014/main" id="{D16FE891-D556-4090-8189-955489E38472}"/>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5" name="Picture 54" descr="A picture containing shape&#10;&#10;Description automatically generated">
              <a:extLst>
                <a:ext uri="{FF2B5EF4-FFF2-40B4-BE49-F238E27FC236}">
                  <a16:creationId xmlns:a16="http://schemas.microsoft.com/office/drawing/2014/main" id="{AFE93539-5825-4EA0-9DB0-DB2DB9D9802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AA351746-8E77-4033-AB3A-9CD0C873812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40945950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153884" y="1072882"/>
            <a:ext cx="3815147"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outbound allow list of Contoso tenant</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493984" y="3895357"/>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is</a:t>
            </a:r>
            <a:br>
              <a:rPr lang="en-US" sz="1029">
                <a:solidFill>
                  <a:srgbClr val="3C3C41"/>
                </a:solidFill>
                <a:latin typeface="Segoe UI"/>
              </a:rPr>
            </a:br>
            <a:r>
              <a:rPr lang="en-US" sz="1029">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47" name="TextBox 46">
            <a:extLst>
              <a:ext uri="{FF2B5EF4-FFF2-40B4-BE49-F238E27FC236}">
                <a16:creationId xmlns:a16="http://schemas.microsoft.com/office/drawing/2014/main" id="{1F345BF9-BE50-4398-B6B4-1A4678FDC492}"/>
              </a:ext>
            </a:extLst>
          </p:cNvPr>
          <p:cNvSpPr txBox="1"/>
          <p:nvPr/>
        </p:nvSpPr>
        <p:spPr>
          <a:xfrm>
            <a:off x="3516681" y="1993490"/>
            <a:ext cx="1739061" cy="725840"/>
          </a:xfrm>
          <a:prstGeom prst="rect">
            <a:avLst/>
          </a:prstGeom>
          <a:noFill/>
        </p:spPr>
        <p:txBody>
          <a:bodyPr wrap="square" rtlCol="0">
            <a:spAutoFit/>
          </a:bodyPr>
          <a:lstStyle/>
          <a:p>
            <a:pPr defTabSz="870963">
              <a:defRPr/>
            </a:pPr>
            <a:r>
              <a:rPr lang="en-US" sz="1029">
                <a:solidFill>
                  <a:srgbClr val="3C3C41"/>
                </a:solidFill>
                <a:latin typeface="Segoe UI"/>
              </a:rPr>
              <a:t>Contoso User can establish </a:t>
            </a:r>
          </a:p>
          <a:p>
            <a:pPr defTabSz="870963">
              <a:defRPr/>
            </a:pPr>
            <a:r>
              <a:rPr lang="en-US" sz="1029">
                <a:solidFill>
                  <a:srgbClr val="3C3C41"/>
                </a:solidFill>
                <a:latin typeface="Segoe UI"/>
              </a:rPr>
              <a:t>a connection using </a:t>
            </a:r>
            <a:r>
              <a:rPr lang="en-US" sz="1029" err="1">
                <a:solidFill>
                  <a:srgbClr val="3C3C41"/>
                </a:solidFill>
                <a:latin typeface="Segoe UI"/>
              </a:rPr>
              <a:t>Fabrikam</a:t>
            </a:r>
            <a:r>
              <a:rPr lang="en-US" sz="1029">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4198079" y="3508924"/>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81" name="Group 80">
            <a:extLst>
              <a:ext uri="{FF2B5EF4-FFF2-40B4-BE49-F238E27FC236}">
                <a16:creationId xmlns:a16="http://schemas.microsoft.com/office/drawing/2014/main" id="{696183ED-F7D8-4C87-B477-BC38BD0C2353}"/>
              </a:ext>
            </a:extLst>
          </p:cNvPr>
          <p:cNvGrpSpPr/>
          <p:nvPr/>
        </p:nvGrpSpPr>
        <p:grpSpPr>
          <a:xfrm>
            <a:off x="664645" y="3047552"/>
            <a:ext cx="2336237" cy="1374692"/>
            <a:chOff x="1638148" y="3750073"/>
            <a:chExt cx="2400452" cy="1412477"/>
          </a:xfrm>
        </p:grpSpPr>
        <p:sp>
          <p:nvSpPr>
            <p:cNvPr id="82" name="Rectangle: Rounded Corners 81">
              <a:extLst>
                <a:ext uri="{FF2B5EF4-FFF2-40B4-BE49-F238E27FC236}">
                  <a16:creationId xmlns:a16="http://schemas.microsoft.com/office/drawing/2014/main" id="{2A89C5CB-0495-4AA0-8A4A-7DF7D24814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3" name="Picture 82">
              <a:extLst>
                <a:ext uri="{FF2B5EF4-FFF2-40B4-BE49-F238E27FC236}">
                  <a16:creationId xmlns:a16="http://schemas.microsoft.com/office/drawing/2014/main" id="{4B48C32F-52F4-4D27-8584-A2056D653C33}"/>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84" name="TextBox 83">
            <a:extLst>
              <a:ext uri="{FF2B5EF4-FFF2-40B4-BE49-F238E27FC236}">
                <a16:creationId xmlns:a16="http://schemas.microsoft.com/office/drawing/2014/main" id="{5D8B07E5-BCEB-4B93-B070-142B5DDA6E7C}"/>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86" name="Group 85">
            <a:extLst>
              <a:ext uri="{FF2B5EF4-FFF2-40B4-BE49-F238E27FC236}">
                <a16:creationId xmlns:a16="http://schemas.microsoft.com/office/drawing/2014/main" id="{A93A7522-A11A-4DDA-B431-D0C82BB9D55F}"/>
              </a:ext>
            </a:extLst>
          </p:cNvPr>
          <p:cNvGrpSpPr/>
          <p:nvPr/>
        </p:nvGrpSpPr>
        <p:grpSpPr>
          <a:xfrm>
            <a:off x="5689671" y="1806375"/>
            <a:ext cx="2336237" cy="1374692"/>
            <a:chOff x="1638148" y="3750073"/>
            <a:chExt cx="2400452" cy="1412477"/>
          </a:xfrm>
        </p:grpSpPr>
        <p:sp>
          <p:nvSpPr>
            <p:cNvPr id="87" name="Rectangle: Rounded Corners 86">
              <a:extLst>
                <a:ext uri="{FF2B5EF4-FFF2-40B4-BE49-F238E27FC236}">
                  <a16:creationId xmlns:a16="http://schemas.microsoft.com/office/drawing/2014/main" id="{0A938061-707F-460C-8277-D7D3960A1CE4}"/>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8" name="Picture 87">
              <a:extLst>
                <a:ext uri="{FF2B5EF4-FFF2-40B4-BE49-F238E27FC236}">
                  <a16:creationId xmlns:a16="http://schemas.microsoft.com/office/drawing/2014/main" id="{910D6FFA-41D8-4D60-B5BF-9110A67F6329}"/>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9" name="TextBox 98">
            <a:extLst>
              <a:ext uri="{FF2B5EF4-FFF2-40B4-BE49-F238E27FC236}">
                <a16:creationId xmlns:a16="http://schemas.microsoft.com/office/drawing/2014/main" id="{454A242A-D871-42EE-B8E7-21229E1EB4A8}"/>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00" name="Straight Arrow Connector 99">
            <a:extLst>
              <a:ext uri="{FF2B5EF4-FFF2-40B4-BE49-F238E27FC236}">
                <a16:creationId xmlns:a16="http://schemas.microsoft.com/office/drawing/2014/main" id="{A6418D93-D439-4DFC-90A0-2E3101487292}"/>
              </a:ext>
            </a:extLst>
          </p:cNvPr>
          <p:cNvCxnSpPr>
            <a:cxnSpLocks/>
          </p:cNvCxnSpPr>
          <p:nvPr/>
        </p:nvCxnSpPr>
        <p:spPr>
          <a:xfrm flipV="1">
            <a:off x="3581005" y="2700373"/>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907EE23-F516-45A8-A108-43E65138223F}"/>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15C0A7-226D-45F4-AF43-14E6D04F1394}"/>
              </a:ext>
            </a:extLst>
          </p:cNvPr>
          <p:cNvGrpSpPr/>
          <p:nvPr/>
        </p:nvGrpSpPr>
        <p:grpSpPr>
          <a:xfrm>
            <a:off x="630723" y="2073409"/>
            <a:ext cx="2383847" cy="859677"/>
            <a:chOff x="630723" y="2073409"/>
            <a:chExt cx="2383847" cy="859677"/>
          </a:xfrm>
        </p:grpSpPr>
        <p:sp>
          <p:nvSpPr>
            <p:cNvPr id="45" name="Rectangle 44">
              <a:extLst>
                <a:ext uri="{FF2B5EF4-FFF2-40B4-BE49-F238E27FC236}">
                  <a16:creationId xmlns:a16="http://schemas.microsoft.com/office/drawing/2014/main" id="{D2B0A11F-E202-4381-B383-4CB03BECB8BE}"/>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828CDFD-AC7C-44DB-BB36-BB05BC7CCBAE}"/>
                </a:ext>
              </a:extLst>
            </p:cNvPr>
            <p:cNvGrpSpPr/>
            <p:nvPr/>
          </p:nvGrpSpPr>
          <p:grpSpPr>
            <a:xfrm>
              <a:off x="630723" y="2660244"/>
              <a:ext cx="2370159" cy="158377"/>
              <a:chOff x="3911312" y="4156373"/>
              <a:chExt cx="1581965" cy="105709"/>
            </a:xfrm>
          </p:grpSpPr>
          <p:sp>
            <p:nvSpPr>
              <p:cNvPr id="53" name="Rectangle 24">
                <a:extLst>
                  <a:ext uri="{FF2B5EF4-FFF2-40B4-BE49-F238E27FC236}">
                    <a16:creationId xmlns:a16="http://schemas.microsoft.com/office/drawing/2014/main" id="{6FA61B17-CDAF-4655-B5D6-F5B2ADA270E4}"/>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4" name="Rectangle 34">
                <a:extLst>
                  <a:ext uri="{FF2B5EF4-FFF2-40B4-BE49-F238E27FC236}">
                    <a16:creationId xmlns:a16="http://schemas.microsoft.com/office/drawing/2014/main" id="{9B16D623-C1E8-4759-9ACE-4331D8038913}"/>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1" name="Picture 50" descr="A picture containing shape&#10;&#10;Description automatically generated">
              <a:extLst>
                <a:ext uri="{FF2B5EF4-FFF2-40B4-BE49-F238E27FC236}">
                  <a16:creationId xmlns:a16="http://schemas.microsoft.com/office/drawing/2014/main" id="{8E9FBDBF-8941-4959-8C21-7FB69999BB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F0F75F20-0BA0-422C-8C26-F901CBD430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5" name="Group 54">
            <a:extLst>
              <a:ext uri="{FF2B5EF4-FFF2-40B4-BE49-F238E27FC236}">
                <a16:creationId xmlns:a16="http://schemas.microsoft.com/office/drawing/2014/main" id="{5C824AE8-7EE4-4089-B692-255BB643A44D}"/>
              </a:ext>
            </a:extLst>
          </p:cNvPr>
          <p:cNvGrpSpPr/>
          <p:nvPr/>
        </p:nvGrpSpPr>
        <p:grpSpPr>
          <a:xfrm>
            <a:off x="5642061" y="3518715"/>
            <a:ext cx="2383847" cy="859677"/>
            <a:chOff x="630723" y="2073409"/>
            <a:chExt cx="2383847" cy="859677"/>
          </a:xfrm>
        </p:grpSpPr>
        <p:sp>
          <p:nvSpPr>
            <p:cNvPr id="58" name="Rectangle 57">
              <a:extLst>
                <a:ext uri="{FF2B5EF4-FFF2-40B4-BE49-F238E27FC236}">
                  <a16:creationId xmlns:a16="http://schemas.microsoft.com/office/drawing/2014/main" id="{8AED1F85-3CF5-498F-B813-72C90C3A56B9}"/>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0809581-C29A-4631-8C08-22D3F14AAC57}"/>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0EC0AA69-B10C-424B-B561-AB37A66897D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9CFCFF49-12A8-4331-B791-FBD0841DFF3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0E68B5D7-CEFF-4D16-BA4C-4BEE4095C6E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C1FC85D7-1A0C-4254-9C77-CF9A0895B7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933669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527590"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7" y="1054243"/>
            <a:ext cx="4417043" cy="184666"/>
          </a:xfrm>
          <a:prstGeom prst="rect">
            <a:avLst/>
          </a:prstGeom>
        </p:spPr>
        <p:txBody>
          <a:bodyPr wrap="none" lIns="0" tIns="0" rIns="0" bIns="0" anchor="ctr">
            <a:spAutoFit/>
          </a:bodyPr>
          <a:lstStyle/>
          <a:p>
            <a:pPr defTabSz="896364"/>
            <a:r>
              <a:rPr lang="en-US" sz="1200" dirty="0" err="1">
                <a:solidFill>
                  <a:srgbClr val="FFFFFF"/>
                </a:solidFill>
                <a:latin typeface="Segoe UI Semibold"/>
              </a:rPr>
              <a:t>Fabrikam</a:t>
            </a:r>
            <a:r>
              <a:rPr lang="en-US" sz="1200" dirty="0">
                <a:solidFill>
                  <a:srgbClr val="FFFFFF"/>
                </a:solidFill>
                <a:latin typeface="Segoe UI Semibold"/>
              </a:rPr>
              <a:t> is added to the outbound allow list of Contoso tenant</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E2C4C32-C482-4843-A994-18448F1C7735}"/>
              </a:ext>
            </a:extLst>
          </p:cNvPr>
          <p:cNvGrpSpPr/>
          <p:nvPr/>
        </p:nvGrpSpPr>
        <p:grpSpPr>
          <a:xfrm>
            <a:off x="630723" y="2073409"/>
            <a:ext cx="2383847" cy="859677"/>
            <a:chOff x="630723" y="2073409"/>
            <a:chExt cx="2383847" cy="859677"/>
          </a:xfrm>
        </p:grpSpPr>
        <p:sp>
          <p:nvSpPr>
            <p:cNvPr id="47" name="Rectangle 46">
              <a:extLst>
                <a:ext uri="{FF2B5EF4-FFF2-40B4-BE49-F238E27FC236}">
                  <a16:creationId xmlns:a16="http://schemas.microsoft.com/office/drawing/2014/main" id="{9DE74EA8-DBF3-4257-B3AE-7803CAD65BCC}"/>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B745E-FFBA-4823-B7B0-E4358296ABF1}"/>
                </a:ext>
              </a:extLst>
            </p:cNvPr>
            <p:cNvGrpSpPr/>
            <p:nvPr/>
          </p:nvGrpSpPr>
          <p:grpSpPr>
            <a:xfrm>
              <a:off x="630723" y="2660244"/>
              <a:ext cx="2370159" cy="158377"/>
              <a:chOff x="3911312" y="4156373"/>
              <a:chExt cx="1581965" cy="105709"/>
            </a:xfrm>
          </p:grpSpPr>
          <p:sp>
            <p:nvSpPr>
              <p:cNvPr id="51" name="Rectangle 24">
                <a:extLst>
                  <a:ext uri="{FF2B5EF4-FFF2-40B4-BE49-F238E27FC236}">
                    <a16:creationId xmlns:a16="http://schemas.microsoft.com/office/drawing/2014/main" id="{5DF8366B-52B6-47D9-A20C-E8FAC37E54E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2" name="Rectangle 34">
                <a:extLst>
                  <a:ext uri="{FF2B5EF4-FFF2-40B4-BE49-F238E27FC236}">
                    <a16:creationId xmlns:a16="http://schemas.microsoft.com/office/drawing/2014/main" id="{E0F4C303-FE6F-43F2-A94A-36D7AC6A95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9" name="Picture 48" descr="A picture containing shape&#10;&#10;Description automatically generated">
              <a:extLst>
                <a:ext uri="{FF2B5EF4-FFF2-40B4-BE49-F238E27FC236}">
                  <a16:creationId xmlns:a16="http://schemas.microsoft.com/office/drawing/2014/main" id="{98AA2627-136C-4F72-8454-6ED8144D34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5BBBE0BD-9CBC-48FD-8B61-856DB708BC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4" name="Group 53">
            <a:extLst>
              <a:ext uri="{FF2B5EF4-FFF2-40B4-BE49-F238E27FC236}">
                <a16:creationId xmlns:a16="http://schemas.microsoft.com/office/drawing/2014/main" id="{32A9D5B6-9954-431E-9E44-E9997AB00A3B}"/>
              </a:ext>
            </a:extLst>
          </p:cNvPr>
          <p:cNvGrpSpPr/>
          <p:nvPr/>
        </p:nvGrpSpPr>
        <p:grpSpPr>
          <a:xfrm>
            <a:off x="5642061" y="3417971"/>
            <a:ext cx="2383847" cy="859677"/>
            <a:chOff x="630723" y="2073409"/>
            <a:chExt cx="2383847" cy="859677"/>
          </a:xfrm>
        </p:grpSpPr>
        <p:sp>
          <p:nvSpPr>
            <p:cNvPr id="55" name="Rectangle 54">
              <a:extLst>
                <a:ext uri="{FF2B5EF4-FFF2-40B4-BE49-F238E27FC236}">
                  <a16:creationId xmlns:a16="http://schemas.microsoft.com/office/drawing/2014/main" id="{63383C69-C00F-4601-8791-AC1703601A01}"/>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A428BA83-1C91-47ED-8747-21E328D07042}"/>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F7CEB00F-D90F-4A62-A434-08C93A08E61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D2A9C206-7E04-4AC9-9AC8-FF4781CC5B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E7CE2947-C940-4883-B477-9A5A6E38E8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A1C0D2DB-4E0E-40BE-A716-1F2EED8787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3273244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706109-D1C5-4C43-AF39-41B5F1C18396}"/>
              </a:ext>
            </a:extLst>
          </p:cNvPr>
          <p:cNvSpPr txBox="1">
            <a:spLocks/>
          </p:cNvSpPr>
          <p:nvPr/>
        </p:nvSpPr>
        <p:spPr>
          <a:xfrm>
            <a:off x="-6579" y="1"/>
            <a:ext cx="9144000" cy="512459"/>
          </a:xfrm>
          <a:prstGeom prst="rect">
            <a:avLst/>
          </a:prstGeom>
          <a:solidFill>
            <a:schemeClr val="tx1"/>
          </a:solidFill>
        </p:spPr>
        <p:txBody>
          <a:bodyPr vert="horz" wrap="square" lIns="0" tIns="123444" rIns="0" bIns="0" rtlCol="0" anchor="ctr">
            <a:noAutofit/>
          </a:bodyPr>
          <a:lstStyle>
            <a:lvl1pPr algn="ctr" defTabSz="914367" rtl="0" eaLnBrk="1" latinLnBrk="0" hangingPunct="1">
              <a:lnSpc>
                <a:spcPct val="10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l"/>
            <a:endParaRPr lang="en-US" sz="2353">
              <a:solidFill>
                <a:schemeClr val="bg1"/>
              </a:solidFill>
            </a:endParaRPr>
          </a:p>
        </p:txBody>
      </p:sp>
      <p:sp>
        <p:nvSpPr>
          <p:cNvPr id="10" name="Rectangle 9">
            <a:extLst>
              <a:ext uri="{FF2B5EF4-FFF2-40B4-BE49-F238E27FC236}">
                <a16:creationId xmlns:a16="http://schemas.microsoft.com/office/drawing/2014/main" id="{9EB49430-7AB5-4054-9130-D1FBE34B1283}"/>
              </a:ext>
            </a:extLst>
          </p:cNvPr>
          <p:cNvSpPr/>
          <p:nvPr/>
        </p:nvSpPr>
        <p:spPr>
          <a:xfrm>
            <a:off x="6579" y="22138"/>
            <a:ext cx="7904536" cy="461665"/>
          </a:xfrm>
          <a:prstGeom prst="rect">
            <a:avLst/>
          </a:prstGeom>
          <a:solidFill>
            <a:schemeClr val="tx1"/>
          </a:solidFill>
        </p:spPr>
        <p:txBody>
          <a:bodyPr wrap="none">
            <a:spAutoFit/>
          </a:bodyPr>
          <a:lstStyle/>
          <a:p>
            <a:r>
              <a:rPr lang="en-US" sz="2400" b="1">
                <a:solidFill>
                  <a:schemeClr val="bg1"/>
                </a:solidFill>
                <a:latin typeface="+mj-lt"/>
              </a:rPr>
              <a:t>Email exfiltration blocking for O365 Outlook Connector</a:t>
            </a:r>
            <a:endParaRPr lang="en-US" sz="2400" b="1">
              <a:latin typeface="+mj-lt"/>
            </a:endParaRPr>
          </a:p>
        </p:txBody>
      </p:sp>
      <p:grpSp>
        <p:nvGrpSpPr>
          <p:cNvPr id="17" name="Group 16">
            <a:extLst>
              <a:ext uri="{FF2B5EF4-FFF2-40B4-BE49-F238E27FC236}">
                <a16:creationId xmlns:a16="http://schemas.microsoft.com/office/drawing/2014/main" id="{506B97A1-7756-40FD-AA0C-3AC9830820C2}"/>
              </a:ext>
            </a:extLst>
          </p:cNvPr>
          <p:cNvGrpSpPr/>
          <p:nvPr/>
        </p:nvGrpSpPr>
        <p:grpSpPr>
          <a:xfrm>
            <a:off x="3377437" y="262976"/>
            <a:ext cx="7320255" cy="4620240"/>
            <a:chOff x="6976257" y="1612338"/>
            <a:chExt cx="5312499" cy="3538074"/>
          </a:xfrm>
        </p:grpSpPr>
        <p:sp>
          <p:nvSpPr>
            <p:cNvPr id="20" name="Rectangle 19">
              <a:extLst>
                <a:ext uri="{FF2B5EF4-FFF2-40B4-BE49-F238E27FC236}">
                  <a16:creationId xmlns:a16="http://schemas.microsoft.com/office/drawing/2014/main" id="{CAC25A68-5074-4E12-BED8-FE2F6414257B}"/>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https://pbiwebprod.blob.core.windows.net/webassets/images/Homepage_metal_large_2.png">
              <a:extLst>
                <a:ext uri="{FF2B5EF4-FFF2-40B4-BE49-F238E27FC236}">
                  <a16:creationId xmlns:a16="http://schemas.microsoft.com/office/drawing/2014/main" id="{55E12A00-1D42-4498-B89F-C27967E836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D5074E-316B-4D9D-94E5-07A0E698FA8A}"/>
              </a:ext>
            </a:extLst>
          </p:cNvPr>
          <p:cNvGrpSpPr/>
          <p:nvPr/>
        </p:nvGrpSpPr>
        <p:grpSpPr>
          <a:xfrm>
            <a:off x="194767" y="1181642"/>
            <a:ext cx="3495419" cy="617220"/>
            <a:chOff x="254226" y="1399097"/>
            <a:chExt cx="4549633" cy="841707"/>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-mail-application” to identify – </a:t>
              </a:r>
              <a:r>
                <a:rPr lang="en-US" sz="1176" b="1" i="1">
                  <a:solidFill>
                    <a:srgbClr val="3C3C41"/>
                  </a:solidFill>
                  <a:latin typeface="Segoe UI"/>
                </a:rPr>
                <a:t>Microsoft Power Automate </a:t>
              </a:r>
              <a:r>
                <a:rPr lang="en-US" sz="1176">
                  <a:solidFill>
                    <a:srgbClr val="3C3C41"/>
                  </a:solidFill>
                  <a:latin typeface="Segoe UI"/>
                </a:rPr>
                <a:t>or  </a:t>
              </a:r>
              <a:r>
                <a:rPr lang="en-US" sz="1176" b="1" i="1">
                  <a:solidFill>
                    <a:srgbClr val="3C3C41"/>
                  </a:solidFill>
                  <a:latin typeface="Segoe UI"/>
                </a:rPr>
                <a:t>Microsoft Power Apps – </a:t>
              </a:r>
              <a:r>
                <a:rPr lang="en-US" sz="1176">
                  <a:solidFill>
                    <a:srgbClr val="3C3C41"/>
                  </a:solidFill>
                  <a:latin typeface="Segoe UI"/>
                </a:rPr>
                <a:t>as the client</a:t>
              </a:r>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5"/>
            <a:stretch>
              <a:fillRect/>
            </a:stretch>
          </p:blipFill>
          <p:spPr>
            <a:xfrm>
              <a:off x="254226" y="1493892"/>
              <a:ext cx="605419" cy="462029"/>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357" y="1493892"/>
              <a:ext cx="341036" cy="341036"/>
            </a:xfrm>
            <a:prstGeom prst="rect">
              <a:avLst/>
            </a:prstGeom>
          </p:spPr>
        </p:pic>
      </p:grpSp>
      <p:grpSp>
        <p:nvGrpSpPr>
          <p:cNvPr id="34" name="Group 33">
            <a:extLst>
              <a:ext uri="{FF2B5EF4-FFF2-40B4-BE49-F238E27FC236}">
                <a16:creationId xmlns:a16="http://schemas.microsoft.com/office/drawing/2014/main" id="{A7BA440F-5C46-4D23-86D9-7A797D9D5717}"/>
              </a:ext>
            </a:extLst>
          </p:cNvPr>
          <p:cNvGrpSpPr/>
          <p:nvPr/>
        </p:nvGrpSpPr>
        <p:grpSpPr>
          <a:xfrm>
            <a:off x="174676" y="1995881"/>
            <a:ext cx="3515510" cy="617220"/>
            <a:chOff x="343717" y="2343610"/>
            <a:chExt cx="476927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17" y="2391703"/>
              <a:ext cx="476249" cy="487363"/>
              <a:chOff x="6317" y="1468"/>
              <a:chExt cx="300" cy="307"/>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4" name="Freeform 22">
                <a:extLst>
                  <a:ext uri="{FF2B5EF4-FFF2-40B4-BE49-F238E27FC236}">
                    <a16:creationId xmlns:a16="http://schemas.microsoft.com/office/drawing/2014/main" id="{8F9DBD93-3A6C-4E47-A653-F5133B25037E}"/>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5" name="Freeform 23">
                <a:extLst>
                  <a:ext uri="{FF2B5EF4-FFF2-40B4-BE49-F238E27FC236}">
                    <a16:creationId xmlns:a16="http://schemas.microsoft.com/office/drawing/2014/main" id="{9375A08A-B028-4F6C-8B93-E95BF829C307}"/>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8" name="Freeform 24">
                <a:extLst>
                  <a:ext uri="{FF2B5EF4-FFF2-40B4-BE49-F238E27FC236}">
                    <a16:creationId xmlns:a16="http://schemas.microsoft.com/office/drawing/2014/main" id="{5350C910-900E-49B4-9672-690172E50BD5}"/>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-mail-operation-type” to identify – </a:t>
              </a:r>
              <a:r>
                <a:rPr lang="en-US" sz="1176" b="1" i="1">
                  <a:solidFill>
                    <a:srgbClr val="3C3C41"/>
                  </a:solidFill>
                  <a:latin typeface="Segoe UI"/>
                </a:rPr>
                <a:t>Forward</a:t>
              </a:r>
              <a:r>
                <a:rPr lang="en-US" sz="1176">
                  <a:solidFill>
                    <a:srgbClr val="3C3C41"/>
                  </a:solidFill>
                  <a:latin typeface="Segoe UI"/>
                </a:rPr>
                <a:t>, </a:t>
              </a:r>
              <a:r>
                <a:rPr lang="en-US" sz="1176" b="1" i="1">
                  <a:solidFill>
                    <a:srgbClr val="3C3C41"/>
                  </a:solidFill>
                  <a:latin typeface="Segoe UI"/>
                </a:rPr>
                <a:t>Reply</a:t>
              </a:r>
              <a:r>
                <a:rPr lang="en-US" sz="1176">
                  <a:solidFill>
                    <a:srgbClr val="3C3C41"/>
                  </a:solidFill>
                  <a:latin typeface="Segoe UI"/>
                </a:rPr>
                <a:t> or </a:t>
              </a:r>
              <a:r>
                <a:rPr lang="en-US" sz="1176" b="1" i="1">
                  <a:solidFill>
                    <a:srgbClr val="3C3C41"/>
                  </a:solidFill>
                  <a:latin typeface="Segoe UI"/>
                </a:rPr>
                <a:t>Send</a:t>
              </a:r>
              <a:r>
                <a:rPr lang="en-US" sz="1176">
                  <a:solidFill>
                    <a:srgbClr val="3C3C41"/>
                  </a:solidFill>
                  <a:latin typeface="Segoe UI"/>
                </a:rPr>
                <a:t> – as message operation.</a:t>
              </a:r>
            </a:p>
          </p:txBody>
        </p:sp>
      </p:grpSp>
      <p:grpSp>
        <p:nvGrpSpPr>
          <p:cNvPr id="11" name="Group 10">
            <a:extLst>
              <a:ext uri="{FF2B5EF4-FFF2-40B4-BE49-F238E27FC236}">
                <a16:creationId xmlns:a16="http://schemas.microsoft.com/office/drawing/2014/main" id="{E28F57A8-FEC5-4D3B-BD94-E7926F31B094}"/>
              </a:ext>
            </a:extLst>
          </p:cNvPr>
          <p:cNvGrpSpPr/>
          <p:nvPr/>
        </p:nvGrpSpPr>
        <p:grpSpPr>
          <a:xfrm>
            <a:off x="234355" y="2753172"/>
            <a:ext cx="3497410" cy="454868"/>
            <a:chOff x="477615" y="3479175"/>
            <a:chExt cx="4694055" cy="602206"/>
          </a:xfrm>
        </p:grpSpPr>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CFE9B48-0C86-4E8F-8E4A-987F1B15CE6C}"/>
                </a:ext>
              </a:extLst>
            </p:cNvPr>
            <p:cNvSpPr/>
            <p:nvPr/>
          </p:nvSpPr>
          <p:spPr>
            <a:xfrm>
              <a:off x="1239751" y="3479175"/>
              <a:ext cx="3931919" cy="602206"/>
            </a:xfrm>
            <a:prstGeom prst="rect">
              <a:avLst/>
            </a:prstGeom>
          </p:spPr>
          <p:txBody>
            <a:bodyPr>
              <a:spAutoFit/>
            </a:bodyPr>
            <a:lstStyle/>
            <a:p>
              <a:pPr>
                <a:spcBef>
                  <a:spcPts val="900"/>
                </a:spcBef>
                <a:spcAft>
                  <a:spcPts val="900"/>
                </a:spcAft>
              </a:pPr>
              <a:r>
                <a:rPr lang="en-US" sz="1178">
                  <a:solidFill>
                    <a:srgbClr val="3C3C41"/>
                  </a:solidFill>
                  <a:latin typeface="Segoe UI"/>
                </a:rPr>
                <a:t>Exchange </a:t>
              </a:r>
              <a:r>
                <a:rPr lang="en-US" sz="1178" b="1" i="1">
                  <a:solidFill>
                    <a:srgbClr val="3C3C41"/>
                  </a:solidFill>
                  <a:latin typeface="Segoe UI"/>
                </a:rPr>
                <a:t>mail flow rules </a:t>
              </a:r>
              <a:r>
                <a:rPr lang="en-US" sz="1178">
                  <a:solidFill>
                    <a:srgbClr val="3C3C41"/>
                  </a:solidFill>
                  <a:latin typeface="Segoe UI"/>
                </a:rPr>
                <a:t>can be set up to filter appropriate message. </a:t>
              </a:r>
            </a:p>
          </p:txBody>
        </p:sp>
      </p:grpSp>
      <p:grpSp>
        <p:nvGrpSpPr>
          <p:cNvPr id="4" name="Group 3">
            <a:extLst>
              <a:ext uri="{FF2B5EF4-FFF2-40B4-BE49-F238E27FC236}">
                <a16:creationId xmlns:a16="http://schemas.microsoft.com/office/drawing/2014/main" id="{41404B21-73EF-4790-9B9B-68AF8778EE41}"/>
              </a:ext>
            </a:extLst>
          </p:cNvPr>
          <p:cNvGrpSpPr/>
          <p:nvPr/>
        </p:nvGrpSpPr>
        <p:grpSpPr>
          <a:xfrm>
            <a:off x="234355" y="3395353"/>
            <a:ext cx="3449781" cy="642933"/>
            <a:chOff x="425436" y="4374683"/>
            <a:chExt cx="4599708" cy="857244"/>
          </a:xfrm>
        </p:grpSpPr>
        <p:sp>
          <p:nvSpPr>
            <p:cNvPr id="12" name="Rectangle 11">
              <a:extLst>
                <a:ext uri="{FF2B5EF4-FFF2-40B4-BE49-F238E27FC236}">
                  <a16:creationId xmlns:a16="http://schemas.microsoft.com/office/drawing/2014/main" id="{22898BBF-BA98-4631-A196-8B7A8492FD5E}"/>
                </a:ext>
              </a:extLst>
            </p:cNvPr>
            <p:cNvSpPr/>
            <p:nvPr/>
          </p:nvSpPr>
          <p:spPr>
            <a:xfrm>
              <a:off x="1097277" y="4374683"/>
              <a:ext cx="3927867" cy="857244"/>
            </a:xfrm>
            <a:prstGeom prst="rect">
              <a:avLst/>
            </a:prstGeom>
          </p:spPr>
          <p:txBody>
            <a:bodyPr>
              <a:spAutoFit/>
            </a:bodyPr>
            <a:lstStyle/>
            <a:p>
              <a:pPr>
                <a:spcBef>
                  <a:spcPts val="900"/>
                </a:spcBef>
                <a:spcAft>
                  <a:spcPts val="900"/>
                </a:spcAft>
              </a:pPr>
              <a:r>
                <a:rPr lang="en-US" sz="1178">
                  <a:solidFill>
                    <a:srgbClr val="3C3C41"/>
                  </a:solidFill>
                  <a:latin typeface="Segoe UI"/>
                </a:rPr>
                <a:t>Individual apps or flows can be exempted by using </a:t>
              </a:r>
              <a:r>
                <a:rPr lang="en-US" sz="1200" b="1" i="1">
                  <a:solidFill>
                    <a:srgbClr val="171717"/>
                  </a:solidFill>
                  <a:latin typeface="Segoe UI" panose="020B0502040204020203" pitchFamily="34" charset="0"/>
                </a:rPr>
                <a:t>User-Agent ID</a:t>
              </a:r>
              <a:r>
                <a:rPr lang="en-US" sz="1200" i="1">
                  <a:solidFill>
                    <a:srgbClr val="171717"/>
                  </a:solidFill>
                  <a:latin typeface="Segoe UI" panose="020B0502040204020203" pitchFamily="34" charset="0"/>
                </a:rPr>
                <a:t> </a:t>
              </a:r>
              <a:r>
                <a:rPr lang="en-US" sz="1200">
                  <a:solidFill>
                    <a:srgbClr val="171717"/>
                  </a:solidFill>
                  <a:latin typeface="Segoe UI" panose="020B0502040204020203" pitchFamily="34" charset="0"/>
                </a:rPr>
                <a:t>in the SMTP header</a:t>
              </a:r>
              <a:endParaRPr lang="en-US" sz="1178" i="1" spc="-37">
                <a:solidFill>
                  <a:srgbClr val="3C3C41"/>
                </a:solidFill>
                <a:latin typeface="Segoe UI"/>
              </a:endParaRP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1" name="Rectangle 30">
            <a:extLst>
              <a:ext uri="{FF2B5EF4-FFF2-40B4-BE49-F238E27FC236}">
                <a16:creationId xmlns:a16="http://schemas.microsoft.com/office/drawing/2014/main" id="{708DE1F8-B09D-4F15-A980-C2FC0288D6DC}"/>
              </a:ext>
            </a:extLst>
          </p:cNvPr>
          <p:cNvSpPr/>
          <p:nvPr/>
        </p:nvSpPr>
        <p:spPr>
          <a:xfrm>
            <a:off x="100853" y="4835899"/>
            <a:ext cx="1775012" cy="307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F4941CC-6E1D-413B-88D5-F70D5393AB8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89"/>
          <a:stretch/>
        </p:blipFill>
        <p:spPr>
          <a:xfrm>
            <a:off x="4336581" y="1067789"/>
            <a:ext cx="5113470" cy="3090935"/>
          </a:xfrm>
          <a:prstGeom prst="rect">
            <a:avLst/>
          </a:prstGeom>
        </p:spPr>
      </p:pic>
    </p:spTree>
    <p:custDataLst>
      <p:tags r:id="rId1"/>
    </p:custDataLst>
    <p:extLst>
      <p:ext uri="{BB962C8B-B14F-4D97-AF65-F5344CB8AC3E}">
        <p14:creationId xmlns:p14="http://schemas.microsoft.com/office/powerpoint/2010/main" val="2438737292"/>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dirty="0"/>
              <a:t>Environment Access</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2</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4248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0" y="479425"/>
            <a:ext cx="8293100" cy="554038"/>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Dara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3318541" cy="238613"/>
            </a:xfrm>
            <a:prstGeom prst="rect">
              <a:avLst/>
            </a:prstGeom>
            <a:noFill/>
          </p:spPr>
          <p:txBody>
            <a:bodyPr wrap="square" lIns="0" tIns="0" rIns="0" bIns="0" rtlCol="0" anchor="t">
              <a:spAutoFit/>
            </a:bodyPr>
            <a:lstStyle/>
            <a:p>
              <a:pPr defTabSz="896364">
                <a:defRPr/>
              </a:pPr>
              <a:r>
                <a:rPr lang="en-US" sz="1163" b="1">
                  <a:solidFill>
                    <a:srgbClr val="3C3C41"/>
                  </a:solidFill>
                  <a:latin typeface="Segoe UI"/>
                </a:rPr>
                <a:t>Environment access &amp; strategy</a:t>
              </a:r>
              <a:endParaRPr lang="en-US" sz="1176" b="1">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353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91007" y="1544306"/>
            <a:ext cx="2840306" cy="1763983"/>
          </a:xfrm>
          <a:prstGeom prst="rect">
            <a:avLst/>
          </a:prstGeom>
          <a:effectLst>
            <a:outerShdw blurRad="241300" dist="165100" dir="5400000" sx="96000" sy="96000" algn="t" rotWithShape="0">
              <a:prstClr val="black">
                <a:alpha val="46000"/>
              </a:prstClr>
            </a:outerShdw>
          </a:effectLst>
        </p:spPr>
      </p:pic>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2A53AAA5-4BC2-4332-8735-AE395227FA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5668" y="1690640"/>
            <a:ext cx="2569014" cy="1458894"/>
          </a:xfrm>
          <a:prstGeom prst="rect">
            <a:avLst/>
          </a:prstGeom>
        </p:spPr>
      </p:pic>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491315" y="320948"/>
            <a:ext cx="8263890" cy="415499"/>
          </a:xfrm>
        </p:spPr>
        <p:txBody>
          <a:bodyPr/>
          <a:lstStyle/>
          <a:p>
            <a:r>
              <a:rPr lang="en-US">
                <a:solidFill>
                  <a:schemeClr val="bg1"/>
                </a:solidFill>
              </a:rPr>
              <a:t>Environment</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a:solidFill>
            <a:schemeClr val="bg1">
              <a:lumMod val="95000"/>
            </a:schemeClr>
          </a:solidFill>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B869F3F-35EF-46E7-A1C0-E267C1A8A670}"/>
              </a:ext>
            </a:extLst>
          </p:cNvPr>
          <p:cNvSpPr txBox="1"/>
          <p:nvPr/>
        </p:nvSpPr>
        <p:spPr>
          <a:xfrm>
            <a:off x="491315" y="796004"/>
            <a:ext cx="4634454" cy="4063681"/>
          </a:xfrm>
          <a:prstGeom prst="rect">
            <a:avLst/>
          </a:prstGeom>
          <a:noFill/>
        </p:spPr>
        <p:txBody>
          <a:bodyPr wrap="square" lIns="134464" tIns="107571" rIns="134464" bIns="107571" rtlCol="0" anchor="t">
            <a:spAutoFit/>
          </a:bodyPr>
          <a:lstStyle/>
          <a:p>
            <a:pPr algn="just" defTabSz="685775">
              <a:lnSpc>
                <a:spcPct val="90000"/>
              </a:lnSpc>
              <a:spcAft>
                <a:spcPts val="441"/>
              </a:spcAft>
            </a:pPr>
            <a:r>
              <a:rPr lang="en-US" sz="1350" b="1" dirty="0">
                <a:solidFill>
                  <a:srgbClr val="FFFFFF"/>
                </a:solidFill>
                <a:latin typeface="Segoe UI"/>
              </a:rPr>
              <a:t>Definition:</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a:buChar char="•"/>
            </a:pPr>
            <a:r>
              <a:rPr lang="en-US" sz="1050" dirty="0">
                <a:solidFill>
                  <a:srgbClr val="FFFFFF"/>
                </a:solidFill>
                <a:latin typeface="Segoe UI"/>
                <a:cs typeface="Segoe UI"/>
              </a:rPr>
              <a:t>Container in which end users with maker permissions can create and share resources and data. A</a:t>
            </a:r>
            <a:r>
              <a:rPr lang="en-US" sz="1050" dirty="0">
                <a:solidFill>
                  <a:srgbClr val="FFFFFF"/>
                </a:solidFill>
                <a:latin typeface="Segoe UI"/>
              </a:rPr>
              <a:t>dmins can manage those resources and data, and administer users' permissions.</a:t>
            </a:r>
          </a:p>
          <a:p>
            <a:pPr algn="just" defTabSz="685775">
              <a:lnSpc>
                <a:spcPct val="90000"/>
              </a:lnSpc>
              <a:spcAft>
                <a:spcPts val="441"/>
              </a:spcAft>
            </a:pPr>
            <a:endParaRPr lang="en-US" sz="1350" b="1" dirty="0">
              <a:solidFill>
                <a:srgbClr val="FFFFFF"/>
              </a:solidFill>
              <a:latin typeface="Segoe UI"/>
            </a:endParaRPr>
          </a:p>
          <a:p>
            <a:pPr algn="just" defTabSz="685775">
              <a:lnSpc>
                <a:spcPct val="90000"/>
              </a:lnSpc>
              <a:spcAft>
                <a:spcPts val="441"/>
              </a:spcAft>
            </a:pPr>
            <a:r>
              <a:rPr lang="en-US" sz="1350" b="1" dirty="0">
                <a:solidFill>
                  <a:srgbClr val="FFFFFF"/>
                </a:solidFill>
                <a:latin typeface="Segoe UI"/>
              </a:rPr>
              <a:t>Key facts:</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An environment is tied to a geographic location.</a:t>
            </a:r>
            <a:endParaRPr lang="en-US" sz="1050" dirty="0">
              <a:solidFill>
                <a:srgbClr val="FFFFFF"/>
              </a:solidFill>
              <a:latin typeface="Segoe UI"/>
              <a:cs typeface="Segoe UI"/>
            </a:endParaRP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There are 7 types of environments.</a:t>
            </a: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Every tenant has a default environment.</a:t>
            </a:r>
          </a:p>
          <a:p>
            <a:pPr marL="214313" indent="-214313" algn="just" defTabSz="685775">
              <a:lnSpc>
                <a:spcPct val="90000"/>
              </a:lnSpc>
              <a:spcAft>
                <a:spcPts val="441"/>
              </a:spcAft>
              <a:buFont typeface="Arial" panose="020B0604020202020204" pitchFamily="34" charset="0"/>
              <a:buChar char="•"/>
            </a:pPr>
            <a:endParaRPr lang="en-US" sz="1350" dirty="0">
              <a:solidFill>
                <a:srgbClr val="FFFFFF"/>
              </a:solidFill>
              <a:latin typeface="Segoe UI"/>
            </a:endParaRPr>
          </a:p>
          <a:p>
            <a:pPr algn="just" defTabSz="685800">
              <a:lnSpc>
                <a:spcPct val="90000"/>
              </a:lnSpc>
              <a:spcAft>
                <a:spcPts val="450"/>
              </a:spcAft>
            </a:pPr>
            <a:r>
              <a:rPr lang="en-US" sz="1350" b="1" dirty="0">
                <a:solidFill>
                  <a:srgbClr val="FFFFFF"/>
                </a:solidFill>
                <a:latin typeface="Segoe UI"/>
              </a:rPr>
              <a:t>Security tips:</a:t>
            </a:r>
          </a:p>
          <a:p>
            <a:pPr algn="just" defTabSz="685800">
              <a:lnSpc>
                <a:spcPct val="90000"/>
              </a:lnSpc>
              <a:spcAft>
                <a:spcPts val="450"/>
              </a:spcAft>
            </a:pPr>
            <a:endParaRPr lang="en-US" sz="450" b="1" dirty="0">
              <a:solidFill>
                <a:srgbClr val="FFFFFF"/>
              </a:solidFill>
              <a:latin typeface="Segoe UI"/>
            </a:endParaRPr>
          </a:p>
          <a:p>
            <a:pPr marL="214313" indent="-214313" algn="just"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environments offer more permission controls.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 creation can be restricted to specific admins.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cs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cs typeface="Segoe UI"/>
              </a:rPr>
              <a:t>Non-default and non-developer environments with CDS can be restrict access to a specific AAD security group.</a:t>
            </a:r>
          </a:p>
        </p:txBody>
      </p:sp>
      <p:pic>
        <p:nvPicPr>
          <p:cNvPr id="12" name="Picture 2" descr="Environment list">
            <a:extLst>
              <a:ext uri="{FF2B5EF4-FFF2-40B4-BE49-F238E27FC236}">
                <a16:creationId xmlns:a16="http://schemas.microsoft.com/office/drawing/2014/main" id="{99E2955E-B1FE-4D2D-8419-364F655E33D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19197" b="15789"/>
          <a:stretch/>
        </p:blipFill>
        <p:spPr bwMode="auto">
          <a:xfrm>
            <a:off x="6071128" y="3525046"/>
            <a:ext cx="2821021" cy="119724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pecify Global admins">
            <a:extLst>
              <a:ext uri="{FF2B5EF4-FFF2-40B4-BE49-F238E27FC236}">
                <a16:creationId xmlns:a16="http://schemas.microsoft.com/office/drawing/2014/main" id="{9E1FB3C5-9B83-443B-8811-593157F4CC0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0441" y="964007"/>
            <a:ext cx="1422394" cy="21084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450282-7B54-46A4-98C8-77C9A3323B54}"/>
              </a:ext>
            </a:extLst>
          </p:cNvPr>
          <p:cNvSpPr txBox="1"/>
          <p:nvPr/>
        </p:nvSpPr>
        <p:spPr>
          <a:xfrm>
            <a:off x="5558470" y="4725033"/>
            <a:ext cx="3846335" cy="335861"/>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List of environments in the admin center.</a:t>
            </a:r>
          </a:p>
        </p:txBody>
      </p:sp>
      <p:sp>
        <p:nvSpPr>
          <p:cNvPr id="15" name="TextBox 14">
            <a:extLst>
              <a:ext uri="{FF2B5EF4-FFF2-40B4-BE49-F238E27FC236}">
                <a16:creationId xmlns:a16="http://schemas.microsoft.com/office/drawing/2014/main" id="{7EC2D383-1FDC-40A4-B546-14246E1774C5}"/>
              </a:ext>
            </a:extLst>
          </p:cNvPr>
          <p:cNvSpPr txBox="1"/>
          <p:nvPr/>
        </p:nvSpPr>
        <p:spPr>
          <a:xfrm>
            <a:off x="5775402" y="3073866"/>
            <a:ext cx="3420488" cy="335861"/>
          </a:xfrm>
          <a:prstGeom prst="rect">
            <a:avLst/>
          </a:prstGeom>
          <a:noFill/>
        </p:spPr>
        <p:txBody>
          <a:bodyPr wrap="none" lIns="137160" tIns="109728" rIns="137160" bIns="109728" rtlCol="0">
            <a:spAutoFit/>
          </a:bodyPr>
          <a:lstStyle/>
          <a:p>
            <a:pPr defTabSz="685800">
              <a:lnSpc>
                <a:spcPct val="90000"/>
              </a:lnSpc>
              <a:spcAft>
                <a:spcPts val="450"/>
              </a:spcAft>
            </a:pPr>
            <a:r>
              <a:rPr lang="en-US" sz="825" b="1">
                <a:gradFill>
                  <a:gsLst>
                    <a:gs pos="2917">
                      <a:srgbClr val="000000"/>
                    </a:gs>
                    <a:gs pos="30000">
                      <a:srgbClr val="000000"/>
                    </a:gs>
                  </a:gsLst>
                  <a:lin ang="5400000" scaled="0"/>
                </a:gradFill>
                <a:latin typeface="Segoe UI"/>
              </a:rPr>
              <a:t>Figure _: Controlling environment creation in the admin center.</a:t>
            </a:r>
          </a:p>
        </p:txBody>
      </p:sp>
      <p:sp>
        <p:nvSpPr>
          <p:cNvPr id="4" name="TextBox 3">
            <a:extLst>
              <a:ext uri="{FF2B5EF4-FFF2-40B4-BE49-F238E27FC236}">
                <a16:creationId xmlns:a16="http://schemas.microsoft.com/office/drawing/2014/main" id="{11F2FFA8-821E-4481-A0DF-C7FC1451C7A7}"/>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defTabSz="685800"/>
            <a:r>
              <a:rPr lang="en-US" sz="9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423485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1356D6-B4CD-4DDA-9FE6-440DFF317AB5}"/>
              </a:ext>
            </a:extLst>
          </p:cNvPr>
          <p:cNvGrpSpPr/>
          <p:nvPr/>
        </p:nvGrpSpPr>
        <p:grpSpPr>
          <a:xfrm>
            <a:off x="1" y="365"/>
            <a:ext cx="6601796" cy="1025132"/>
            <a:chOff x="0" y="0"/>
            <a:chExt cx="8978900" cy="1394250"/>
          </a:xfrm>
          <a:solidFill>
            <a:schemeClr val="accent6"/>
          </a:solidFill>
        </p:grpSpPr>
        <p:sp>
          <p:nvSpPr>
            <p:cNvPr id="17" name="Freeform: Shape 16">
              <a:extLst>
                <a:ext uri="{FF2B5EF4-FFF2-40B4-BE49-F238E27FC236}">
                  <a16:creationId xmlns:a16="http://schemas.microsoft.com/office/drawing/2014/main" id="{4AB03C95-CCEA-4189-88D0-F43CC669567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C158B356-E516-41AF-AE67-5CBEE6072EB3}"/>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2B6F4B6-589F-46BB-B8DF-7049F3889B89}"/>
              </a:ext>
            </a:extLst>
          </p:cNvPr>
          <p:cNvSpPr>
            <a:spLocks noGrp="1"/>
          </p:cNvSpPr>
          <p:nvPr>
            <p:ph type="title"/>
          </p:nvPr>
        </p:nvSpPr>
        <p:spPr>
          <a:xfrm>
            <a:off x="440054" y="306374"/>
            <a:ext cx="8263890" cy="600164"/>
          </a:xfrm>
        </p:spPr>
        <p:txBody>
          <a:bodyPr/>
          <a:lstStyle/>
          <a:p>
            <a:r>
              <a:rPr lang="en-US">
                <a:solidFill>
                  <a:schemeClr val="bg1"/>
                </a:solidFill>
              </a:rPr>
              <a:t>Types of Environments</a:t>
            </a:r>
            <a:br>
              <a:rPr lang="en-US">
                <a:solidFill>
                  <a:schemeClr val="bg1"/>
                </a:solidFill>
              </a:rPr>
            </a:br>
            <a:r>
              <a:rPr lang="en-US" sz="1200">
                <a:solidFill>
                  <a:schemeClr val="bg1"/>
                </a:solidFill>
              </a:rPr>
              <a:t>(Learn more </a:t>
            </a:r>
            <a:r>
              <a:rPr lang="en-US" sz="1200">
                <a:solidFill>
                  <a:schemeClr val="bg1"/>
                </a:solidFill>
                <a:hlinkClick r:id="rId3"/>
              </a:rPr>
              <a:t>here</a:t>
            </a:r>
            <a:r>
              <a:rPr lang="en-US" sz="1200">
                <a:solidFill>
                  <a:schemeClr val="bg1"/>
                </a:solidFill>
              </a:rPr>
              <a:t>)</a:t>
            </a:r>
            <a:endParaRPr lang="en-US">
              <a:solidFill>
                <a:schemeClr val="bg1"/>
              </a:solidFill>
            </a:endParaRPr>
          </a:p>
        </p:txBody>
      </p:sp>
      <p:graphicFrame>
        <p:nvGraphicFramePr>
          <p:cNvPr id="6" name="Table 5">
            <a:extLst>
              <a:ext uri="{FF2B5EF4-FFF2-40B4-BE49-F238E27FC236}">
                <a16:creationId xmlns:a16="http://schemas.microsoft.com/office/drawing/2014/main" id="{A71CAEC4-1C73-450F-8B9D-DA977901DC2E}"/>
              </a:ext>
            </a:extLst>
          </p:cNvPr>
          <p:cNvGraphicFramePr>
            <a:graphicFrameLocks noGrp="1"/>
          </p:cNvGraphicFramePr>
          <p:nvPr>
            <p:extLst>
              <p:ext uri="{D42A27DB-BD31-4B8C-83A1-F6EECF244321}">
                <p14:modId xmlns:p14="http://schemas.microsoft.com/office/powerpoint/2010/main" val="2960519839"/>
              </p:ext>
            </p:extLst>
          </p:nvPr>
        </p:nvGraphicFramePr>
        <p:xfrm>
          <a:off x="146987" y="1235219"/>
          <a:ext cx="8850026" cy="3474720"/>
        </p:xfrm>
        <a:graphic>
          <a:graphicData uri="http://schemas.openxmlformats.org/drawingml/2006/table">
            <a:tbl>
              <a:tblPr firstRow="1" bandRow="1">
                <a:tableStyleId>{21E4AEA4-8DFA-4A89-87EB-49C32662AFE0}</a:tableStyleId>
              </a:tblPr>
              <a:tblGrid>
                <a:gridCol w="1188263">
                  <a:extLst>
                    <a:ext uri="{9D8B030D-6E8A-4147-A177-3AD203B41FA5}">
                      <a16:colId xmlns:a16="http://schemas.microsoft.com/office/drawing/2014/main" val="1511346437"/>
                    </a:ext>
                  </a:extLst>
                </a:gridCol>
                <a:gridCol w="2140088">
                  <a:extLst>
                    <a:ext uri="{9D8B030D-6E8A-4147-A177-3AD203B41FA5}">
                      <a16:colId xmlns:a16="http://schemas.microsoft.com/office/drawing/2014/main" val="997132456"/>
                    </a:ext>
                  </a:extLst>
                </a:gridCol>
                <a:gridCol w="1201135">
                  <a:extLst>
                    <a:ext uri="{9D8B030D-6E8A-4147-A177-3AD203B41FA5}">
                      <a16:colId xmlns:a16="http://schemas.microsoft.com/office/drawing/2014/main" val="298821657"/>
                    </a:ext>
                  </a:extLst>
                </a:gridCol>
                <a:gridCol w="4320540">
                  <a:extLst>
                    <a:ext uri="{9D8B030D-6E8A-4147-A177-3AD203B41FA5}">
                      <a16:colId xmlns:a16="http://schemas.microsoft.com/office/drawing/2014/main" val="4013040"/>
                    </a:ext>
                  </a:extLst>
                </a:gridCol>
              </a:tblGrid>
              <a:tr h="228600">
                <a:tc>
                  <a:txBody>
                    <a:bodyPr/>
                    <a:lstStyle/>
                    <a:p>
                      <a:pPr algn="ctr"/>
                      <a:r>
                        <a:rPr lang="en-US" sz="900" b="1"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Creator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Dataverse Instance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667325565"/>
                  </a:ext>
                </a:extLst>
              </a:tr>
              <a:tr h="502920">
                <a:tc>
                  <a:txBody>
                    <a:bodyPr/>
                    <a:lstStyle/>
                    <a:p>
                      <a:r>
                        <a:rPr lang="en-US" sz="900">
                          <a:latin typeface="+mn-lt"/>
                        </a:rPr>
                        <a:t>1 –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Mandatory</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00" dirty="0">
                          <a:latin typeface="+mn-lt"/>
                        </a:rPr>
                        <a:t>A single default environment is automatically created for each tenant and shared by all users (who are Environment Makers). It is used for integrations with in-built O365 services and serves as shared environment for smaller use cases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0067414"/>
                  </a:ext>
                </a:extLst>
              </a:tr>
              <a:tr h="502920">
                <a:tc>
                  <a:txBody>
                    <a:bodyPr/>
                    <a:lstStyle/>
                    <a:p>
                      <a:r>
                        <a:rPr lang="en-US" sz="900">
                          <a:latin typeface="+mn-lt"/>
                        </a:rPr>
                        <a:t>2 –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dirty="0">
                          <a:ln>
                            <a:noFill/>
                          </a:ln>
                          <a:solidFill>
                            <a:srgbClr val="000000"/>
                          </a:solidFill>
                          <a:effectLst/>
                          <a:uLnTx/>
                          <a:uFillTx/>
                          <a:latin typeface="+mn-lt"/>
                          <a:ea typeface="+mn-ea"/>
                          <a:cs typeface="+mn-cs"/>
                        </a:rPr>
                        <a:t>Optional</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This is intended to be used for permanent work in an organization. Production environments are what you should use for any environments on which you depend.</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61188"/>
                  </a:ext>
                </a:extLst>
              </a:tr>
              <a:tr h="365760">
                <a:tc>
                  <a:txBody>
                    <a:bodyPr/>
                    <a:lstStyle/>
                    <a:p>
                      <a:r>
                        <a:rPr lang="en-US" sz="900">
                          <a:latin typeface="+mn-lt"/>
                        </a:rPr>
                        <a:t>3 – Sandbox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Optional</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Sandbox environments are used for development and testing, separate from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3024869"/>
                  </a:ext>
                </a:extLst>
              </a:tr>
              <a:tr h="365760">
                <a:tc>
                  <a:txBody>
                    <a:bodyPr/>
                    <a:lstStyle/>
                    <a:p>
                      <a:r>
                        <a:rPr lang="en-US" sz="900">
                          <a:latin typeface="+mn-lt"/>
                        </a:rPr>
                        <a:t>4 –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Trial environments are intended to support short-term testing needs and are automatically cleaned up after a short period of time. They expire after 30 days.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643730"/>
                  </a:ext>
                </a:extLst>
              </a:tr>
              <a:tr h="502920">
                <a:tc>
                  <a:txBody>
                    <a:bodyPr/>
                    <a:lstStyle/>
                    <a:p>
                      <a:r>
                        <a:rPr lang="en-US" sz="900">
                          <a:latin typeface="+mn-lt"/>
                        </a:rPr>
                        <a:t>5 –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Licensed user</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Developer environments are created by users who have the Community Plan license. They're special environments intended only for use by the owner, and they can't be shared with other users.</a:t>
                      </a:r>
                      <a:endParaRPr lang="en-US" sz="8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89182"/>
                  </a:ext>
                </a:extLst>
              </a:tr>
              <a:tr h="502920">
                <a:tc>
                  <a:txBody>
                    <a:bodyPr/>
                    <a:lstStyle/>
                    <a:p>
                      <a:r>
                        <a:rPr lang="en-US" sz="900" dirty="0">
                          <a:latin typeface="+mn-lt"/>
                        </a:rPr>
                        <a:t>6 – Dataverse for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Mandatory*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Dataverse for Teams environments are automatically created for a Team in Teams when you create an app in Teams using the Power Apps app for the first time or install a Power Apps app from the app catalog.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795658"/>
                  </a:ext>
                </a:extLst>
              </a:tr>
              <a:tr h="502920">
                <a:tc>
                  <a:txBody>
                    <a:bodyPr/>
                    <a:lstStyle/>
                    <a:p>
                      <a:r>
                        <a:rPr lang="en-US" sz="900">
                          <a:latin typeface="+mn-lt"/>
                        </a:rPr>
                        <a:t>7 –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Microsoft support engineer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kern="1200" dirty="0">
                          <a:solidFill>
                            <a:schemeClr val="dk1"/>
                          </a:solidFill>
                          <a:effectLst/>
                          <a:latin typeface="+mn-lt"/>
                          <a:ea typeface="+mn-ea"/>
                          <a:cs typeface="+mn-cs"/>
                        </a:rPr>
                        <a:t>It is an environment created in your tenant by Microsoft under your direct instructions, for purposes of preventing, detecting, or repairing problems affecting the operation of your online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24797"/>
                  </a:ext>
                </a:extLst>
              </a:tr>
            </a:tbl>
          </a:graphicData>
        </a:graphic>
      </p:graphicFrame>
      <p:sp>
        <p:nvSpPr>
          <p:cNvPr id="20" name="Hexagon 19">
            <a:extLst>
              <a:ext uri="{FF2B5EF4-FFF2-40B4-BE49-F238E27FC236}">
                <a16:creationId xmlns:a16="http://schemas.microsoft.com/office/drawing/2014/main" id="{40CA2EA5-25FD-4754-B313-C26DDD9AA201}"/>
              </a:ext>
            </a:extLst>
          </p:cNvPr>
          <p:cNvSpPr/>
          <p:nvPr/>
        </p:nvSpPr>
        <p:spPr bwMode="auto">
          <a:xfrm>
            <a:off x="8685594" y="253821"/>
            <a:ext cx="921627" cy="81182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24" name="Group 23">
            <a:extLst>
              <a:ext uri="{FF2B5EF4-FFF2-40B4-BE49-F238E27FC236}">
                <a16:creationId xmlns:a16="http://schemas.microsoft.com/office/drawing/2014/main" id="{0DFFA193-34C6-40FE-AEA2-493C807E06EB}"/>
              </a:ext>
            </a:extLst>
          </p:cNvPr>
          <p:cNvGrpSpPr/>
          <p:nvPr/>
        </p:nvGrpSpPr>
        <p:grpSpPr>
          <a:xfrm>
            <a:off x="7939872" y="-310978"/>
            <a:ext cx="1667349" cy="1376624"/>
            <a:chOff x="10308253" y="-1239842"/>
            <a:chExt cx="2954665" cy="2439479"/>
          </a:xfrm>
        </p:grpSpPr>
        <p:sp>
          <p:nvSpPr>
            <p:cNvPr id="22" name="Hexagon 21">
              <a:extLst>
                <a:ext uri="{FF2B5EF4-FFF2-40B4-BE49-F238E27FC236}">
                  <a16:creationId xmlns:a16="http://schemas.microsoft.com/office/drawing/2014/main" id="{77FF3262-8A4C-4976-942E-37A1A941B222}"/>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3" name="Hexagon 22">
              <a:extLst>
                <a:ext uri="{FF2B5EF4-FFF2-40B4-BE49-F238E27FC236}">
                  <a16:creationId xmlns:a16="http://schemas.microsoft.com/office/drawing/2014/main" id="{09495A64-352F-43DD-9D55-5AABA3ECA743}"/>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426137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266046" y="300555"/>
            <a:ext cx="3884219" cy="309252"/>
          </a:xfrm>
        </p:spPr>
        <p:txBody>
          <a:bodyPr/>
          <a:lstStyle/>
          <a:p>
            <a:r>
              <a:rPr lang="de-DE" sz="2700"/>
              <a:t>Default Environment</a:t>
            </a:r>
            <a:endParaRPr lang="en-US" sz="27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1" y="365"/>
            <a:ext cx="6601796" cy="1025132"/>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a:solidFill>
                  <a:srgbClr val="FFFFFF"/>
                </a:solidFill>
                <a:latin typeface="Segoe UI Semibold"/>
              </a:rPr>
              <a:t>Default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440055" y="1166517"/>
            <a:ext cx="7433008" cy="3614033"/>
            <a:chOff x="586740" y="1640419"/>
            <a:chExt cx="9910677" cy="4818711"/>
          </a:xfrm>
        </p:grpSpPr>
        <p:sp>
          <p:nvSpPr>
            <p:cNvPr id="5" name="TextBox 4">
              <a:extLst>
                <a:ext uri="{FF2B5EF4-FFF2-40B4-BE49-F238E27FC236}">
                  <a16:creationId xmlns:a16="http://schemas.microsoft.com/office/drawing/2014/main" id="{8B55A5CB-138F-47D3-9570-C2845DCE7709}"/>
                </a:ext>
              </a:extLst>
            </p:cNvPr>
            <p:cNvSpPr txBox="1"/>
            <p:nvPr/>
          </p:nvSpPr>
          <p:spPr>
            <a:xfrm>
              <a:off x="586740" y="2899859"/>
              <a:ext cx="9910677" cy="3559271"/>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Key facts:</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Default is not for development of critical apps</a:t>
              </a:r>
              <a:r>
                <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algn="just" defTabSz="685775">
                <a:lnSpc>
                  <a:spcPct val="90000"/>
                </a:lnSpc>
                <a:spcAft>
                  <a:spcPts val="441"/>
                </a:spcAft>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Everyone in the tenant can create apps and flows in this environment.</a:t>
              </a:r>
              <a:endPar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There is no way to block the assignment of the Environment Maker role assignment or remove it</a:t>
              </a: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This environment can't be disabled or deleted because it hosts integration with products like SharePoint and Project.</a:t>
              </a:r>
            </a:p>
            <a:p>
              <a:pPr algn="just" defTabSz="685775">
                <a:lnSpc>
                  <a:spcPct val="90000"/>
                </a:lnSpc>
                <a:spcAft>
                  <a:spcPts val="441"/>
                </a:spcAft>
              </a:pPr>
              <a:endParaRPr lang="en-US" sz="450">
                <a:solidFill>
                  <a:srgbClr val="000000"/>
                </a:solidFill>
                <a:latin typeface="Segoe UI"/>
              </a:endParaRPr>
            </a:p>
            <a:p>
              <a:pPr algn="just" defTabSz="685800">
                <a:lnSpc>
                  <a:spcPct val="90000"/>
                </a:lnSpc>
                <a:spcAft>
                  <a:spcPts val="450"/>
                </a:spcAft>
              </a:pPr>
              <a:r>
                <a:rPr lang="en-US" sz="1350" b="1">
                  <a:solidFill>
                    <a:srgbClr val="000000"/>
                  </a:solidFill>
                  <a:latin typeface="Segoe UI"/>
                </a:rPr>
                <a:t>Security tips:</a:t>
              </a:r>
            </a:p>
            <a:p>
              <a:pPr algn="just" defTabSz="685800">
                <a:lnSpc>
                  <a:spcPct val="90000"/>
                </a:lnSpc>
                <a:spcAft>
                  <a:spcPts val="450"/>
                </a:spcAft>
              </a:pPr>
              <a:endParaRPr lang="en-US" sz="450" b="1">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Rename the environment to make the purpose of that environment self-explanatory.</a:t>
              </a:r>
            </a:p>
            <a:p>
              <a:pPr marL="214313" indent="-214313" defTabSz="685800">
                <a:lnSpc>
                  <a:spcPct val="90000"/>
                </a:lnSpc>
                <a:spcAft>
                  <a:spcPts val="450"/>
                </a:spcAft>
                <a:buFont typeface="Arial" panose="020B0604020202020204" pitchFamily="34" charset="0"/>
                <a:buChar char="•"/>
              </a:pPr>
              <a:endParaRPr lang="en-US" sz="450">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Configure a data loss policy to control the connectors that can be used by apps and flows in the default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40" y="1640419"/>
              <a:ext cx="5919702" cy="1340543"/>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Definition:</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A single default environment is automatically created for each tenant and is shared by all users in the tenant (who are Environment Makers). Learn more </a:t>
              </a:r>
              <a:r>
                <a:rPr lang="en-US" sz="1050">
                  <a:solidFill>
                    <a:srgbClr val="000000"/>
                  </a:solidFill>
                  <a:latin typeface="Segoe UI"/>
                  <a:hlinkClick r:id="rId3"/>
                </a:rPr>
                <a:t>here</a:t>
              </a:r>
              <a:r>
                <a:rPr lang="en-US" sz="1050">
                  <a:solidFill>
                    <a:srgbClr val="000000"/>
                  </a:solidFill>
                  <a:latin typeface="Segoe UI"/>
                </a:rPr>
                <a:t>.</a:t>
              </a:r>
              <a:endParaRPr lang="en-US" sz="1050" i="1">
                <a:solidFill>
                  <a:srgbClr val="000000"/>
                </a:solidFill>
                <a:latin typeface="Segoe UI"/>
              </a:endParaRPr>
            </a:p>
          </p:txBody>
        </p:sp>
      </p:grpSp>
      <p:pic>
        <p:nvPicPr>
          <p:cNvPr id="4" name="Picture 3" descr="Default Environment - Screenshot">
            <a:extLst>
              <a:ext uri="{FF2B5EF4-FFF2-40B4-BE49-F238E27FC236}">
                <a16:creationId xmlns:a16="http://schemas.microsoft.com/office/drawing/2014/main" id="{0DDD5A9F-902A-4A55-A839-1E9256270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1521" y="1626493"/>
            <a:ext cx="3292424" cy="887957"/>
          </a:xfrm>
          <a:prstGeom prst="rect">
            <a:avLst/>
          </a:prstGeom>
          <a:ln>
            <a:solidFill>
              <a:schemeClr val="accent2"/>
            </a:solidFill>
          </a:ln>
        </p:spPr>
      </p:pic>
    </p:spTree>
    <p:extLst>
      <p:ext uri="{BB962C8B-B14F-4D97-AF65-F5344CB8AC3E}">
        <p14:creationId xmlns:p14="http://schemas.microsoft.com/office/powerpoint/2010/main" val="14271919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93E9298-3901-4302-A5A5-9194BB08CB50}"/>
              </a:ext>
            </a:extLst>
          </p:cNvPr>
          <p:cNvGrpSpPr/>
          <p:nvPr/>
        </p:nvGrpSpPr>
        <p:grpSpPr>
          <a:xfrm>
            <a:off x="7939872" y="-310978"/>
            <a:ext cx="1667349" cy="1376624"/>
            <a:chOff x="10308253" y="-1239842"/>
            <a:chExt cx="2954665" cy="2439479"/>
          </a:xfrm>
        </p:grpSpPr>
        <p:sp>
          <p:nvSpPr>
            <p:cNvPr id="36" name="Hexagon 35">
              <a:extLst>
                <a:ext uri="{FF2B5EF4-FFF2-40B4-BE49-F238E27FC236}">
                  <a16:creationId xmlns:a16="http://schemas.microsoft.com/office/drawing/2014/main" id="{0554BF49-4D30-4992-BE8D-C913CCB1BEE9}"/>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37" name="Hexagon 36">
              <a:extLst>
                <a:ext uri="{FF2B5EF4-FFF2-40B4-BE49-F238E27FC236}">
                  <a16:creationId xmlns:a16="http://schemas.microsoft.com/office/drawing/2014/main" id="{F6C6D77B-E983-40B7-B039-28E878AD3B5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60510D13-6929-421E-9E7F-EDC9D0ADDD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871"/>
          <a:stretch/>
        </p:blipFill>
        <p:spPr>
          <a:xfrm>
            <a:off x="270986" y="1301748"/>
            <a:ext cx="3052351" cy="3050370"/>
          </a:xfrm>
          <a:prstGeom prst="rect">
            <a:avLst/>
          </a:prstGeom>
        </p:spPr>
      </p:pic>
      <p:grpSp>
        <p:nvGrpSpPr>
          <p:cNvPr id="28" name="Group 27">
            <a:extLst>
              <a:ext uri="{FF2B5EF4-FFF2-40B4-BE49-F238E27FC236}">
                <a16:creationId xmlns:a16="http://schemas.microsoft.com/office/drawing/2014/main" id="{F93A7A14-0151-4A8B-9903-85067580408B}"/>
              </a:ext>
            </a:extLst>
          </p:cNvPr>
          <p:cNvGrpSpPr/>
          <p:nvPr/>
        </p:nvGrpSpPr>
        <p:grpSpPr>
          <a:xfrm>
            <a:off x="10027" y="365"/>
            <a:ext cx="8125796" cy="1025132"/>
            <a:chOff x="0" y="0"/>
            <a:chExt cx="8978900" cy="1394250"/>
          </a:xfrm>
          <a:solidFill>
            <a:schemeClr val="accent6"/>
          </a:solidFill>
        </p:grpSpPr>
        <p:sp>
          <p:nvSpPr>
            <p:cNvPr id="29" name="Freeform: Shape 28">
              <a:extLst>
                <a:ext uri="{FF2B5EF4-FFF2-40B4-BE49-F238E27FC236}">
                  <a16:creationId xmlns:a16="http://schemas.microsoft.com/office/drawing/2014/main" id="{460EE109-0248-4443-B350-ADEB6DC4D9D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09556C8E-E623-4666-A150-13B4900FCAE7}"/>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8" name="Title 1">
            <a:extLst>
              <a:ext uri="{FF2B5EF4-FFF2-40B4-BE49-F238E27FC236}">
                <a16:creationId xmlns:a16="http://schemas.microsoft.com/office/drawing/2014/main" id="{938DE0A0-9E1E-45F2-9337-198B2D2060B9}"/>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dirty="0">
                <a:solidFill>
                  <a:srgbClr val="FFFFFF"/>
                </a:solidFill>
                <a:latin typeface="Segoe UI Semibold"/>
                <a:cs typeface="Segoe UI"/>
              </a:rPr>
              <a:t>Strategy for establishing secure environments </a:t>
            </a:r>
            <a:endParaRPr lang="en-US" sz="2700" spc="-38" dirty="0">
              <a:solidFill>
                <a:srgbClr val="FFFFFF"/>
              </a:solidFill>
              <a:latin typeface="Segoe UI Semibold"/>
            </a:endParaRPr>
          </a:p>
        </p:txBody>
      </p:sp>
      <p:sp>
        <p:nvSpPr>
          <p:cNvPr id="7" name="TextBox 6">
            <a:extLst>
              <a:ext uri="{FF2B5EF4-FFF2-40B4-BE49-F238E27FC236}">
                <a16:creationId xmlns:a16="http://schemas.microsoft.com/office/drawing/2014/main" id="{11606505-1F61-4EAC-90E8-A18E3AE3F463}"/>
              </a:ext>
            </a:extLst>
          </p:cNvPr>
          <p:cNvSpPr txBox="1"/>
          <p:nvPr/>
        </p:nvSpPr>
        <p:spPr>
          <a:xfrm>
            <a:off x="3708955" y="1349606"/>
            <a:ext cx="5785682" cy="2908489"/>
          </a:xfrm>
          <a:prstGeom prst="rect">
            <a:avLst/>
          </a:prstGeom>
          <a:noFill/>
        </p:spPr>
        <p:txBody>
          <a:bodyPr wrap="square" lIns="0" tIns="0" rIns="0" bIns="0" rtlCol="0">
            <a:spAutoFit/>
          </a:bodyPr>
          <a:lstStyle/>
          <a:p>
            <a:pPr defTabSz="685800">
              <a:spcBef>
                <a:spcPts val="900"/>
              </a:spcBef>
              <a:spcAft>
                <a:spcPts val="900"/>
              </a:spcAft>
            </a:pPr>
            <a:r>
              <a:rPr lang="en-US" sz="1350" b="1">
                <a:solidFill>
                  <a:srgbClr val="000000"/>
                </a:solidFill>
                <a:latin typeface="Segoe UI"/>
              </a:rPr>
              <a:t>Security checklist (</a:t>
            </a:r>
            <a:r>
              <a:rPr lang="en-US" sz="1350" b="1">
                <a:solidFill>
                  <a:srgbClr val="000000"/>
                </a:solidFill>
                <a:latin typeface="Segoe UI"/>
                <a:cs typeface="Raavi" panose="020B0502040204020203" pitchFamily="34" charset="0"/>
              </a:rPr>
              <a:t>learn more </a:t>
            </a:r>
            <a:r>
              <a:rPr lang="en-US" sz="1350" b="1">
                <a:solidFill>
                  <a:srgbClr val="000000"/>
                </a:solidFill>
                <a:latin typeface="Segoe UI"/>
                <a:cs typeface="Raavi" panose="020B0502040204020203" pitchFamily="34" charset="0"/>
                <a:hlinkClick r:id="rId4"/>
              </a:rPr>
              <a:t>here</a:t>
            </a:r>
            <a:r>
              <a:rPr lang="en-US" sz="1350" b="1">
                <a:solidFill>
                  <a:srgbClr val="000000"/>
                </a:solidFill>
                <a:latin typeface="Segoe UI"/>
                <a:cs typeface="Raavi" panose="020B0502040204020203" pitchFamily="34" charset="0"/>
              </a:rPr>
              <a:t>)</a:t>
            </a:r>
            <a:r>
              <a:rPr lang="en-US" sz="1350" b="1">
                <a:solidFill>
                  <a:srgbClr val="000000"/>
                </a:solidFill>
                <a:latin typeface="Segoe UI"/>
              </a:rPr>
              <a: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Assign your admins the Power Platform service admin role.</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Restrict the creation of net-new trial and production environments to admins.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Treat the default environment as a ‘Personal productivity’ environment.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a process for requesting access to or creation of environments.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Dev/Test/Production environments for specific business groups/ applications.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Individual-use environments for POCs and trainings.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Tenant and Environment level Data Loss Prevention (DLP) policies.</a:t>
            </a:r>
          </a:p>
        </p:txBody>
      </p:sp>
      <p:sp>
        <p:nvSpPr>
          <p:cNvPr id="10" name="TextBox 9">
            <a:extLst>
              <a:ext uri="{FF2B5EF4-FFF2-40B4-BE49-F238E27FC236}">
                <a16:creationId xmlns:a16="http://schemas.microsoft.com/office/drawing/2014/main" id="{7C8109AF-066C-4279-B0D9-5C563F6A29D4}"/>
              </a:ext>
            </a:extLst>
          </p:cNvPr>
          <p:cNvSpPr txBox="1"/>
          <p:nvPr/>
        </p:nvSpPr>
        <p:spPr>
          <a:xfrm>
            <a:off x="9928" y="4389840"/>
            <a:ext cx="3574466" cy="450123"/>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Visual representation of an environment strategy at work.</a:t>
            </a:r>
          </a:p>
        </p:txBody>
      </p:sp>
    </p:spTree>
    <p:extLst>
      <p:ext uri="{BB962C8B-B14F-4D97-AF65-F5344CB8AC3E}">
        <p14:creationId xmlns:p14="http://schemas.microsoft.com/office/powerpoint/2010/main" val="17938013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b="1">
                <a:solidFill>
                  <a:srgbClr val="3C3C41"/>
                </a:solidFill>
                <a:latin typeface="Segoe UI"/>
              </a:rPr>
              <a:t>Default Environment</a:t>
            </a:r>
            <a:r>
              <a:rPr lang="en-US" sz="1175">
                <a:solidFill>
                  <a:srgbClr val="3C3C41"/>
                </a:solidFill>
                <a:latin typeface="Segoe UI"/>
              </a:rPr>
              <a:t>: Everyone is a maker. Apply a restrictive DLP policy to reduce risk to data.</a:t>
            </a:r>
            <a:endParaRPr lang="en-US" sz="1200">
              <a:solidFill>
                <a:srgbClr val="3C3C41"/>
              </a:solidFill>
              <a:latin typeface="Segoe UI"/>
            </a:endParaRPr>
          </a:p>
          <a:p>
            <a:pPr>
              <a:spcBef>
                <a:spcPts val="900"/>
              </a:spcBef>
              <a:spcAft>
                <a:spcPts val="900"/>
              </a:spcAft>
            </a:pPr>
            <a:r>
              <a:rPr lang="en-US" sz="1175" b="1">
                <a:solidFill>
                  <a:srgbClr val="3C3C41"/>
                </a:solidFill>
                <a:latin typeface="Segoe UI"/>
              </a:rPr>
              <a:t>Power User Environment</a:t>
            </a:r>
            <a:r>
              <a:rPr lang="en-US" sz="1175">
                <a:solidFill>
                  <a:srgbClr val="3C3C41"/>
                </a:solidFill>
                <a:latin typeface="Segoe UI"/>
              </a:rPr>
              <a:t>: Shared environment, admins control the maker list. Less restrictive DLP policy.</a:t>
            </a:r>
          </a:p>
          <a:p>
            <a:pPr>
              <a:spcBef>
                <a:spcPts val="900"/>
              </a:spcBef>
              <a:spcAft>
                <a:spcPts val="900"/>
              </a:spcAft>
            </a:pPr>
            <a:r>
              <a:rPr lang="en-US" sz="1175" b="1">
                <a:solidFill>
                  <a:srgbClr val="3C3C41"/>
                </a:solidFill>
                <a:latin typeface="Segoe UI"/>
              </a:rPr>
              <a:t>Power Dev Environment</a:t>
            </a:r>
            <a:r>
              <a:rPr lang="en-US" sz="1175">
                <a:solidFill>
                  <a:srgbClr val="3C3C41"/>
                </a:solidFill>
                <a:latin typeface="Segoe UI"/>
              </a:rPr>
              <a:t>: Shared environment for more complex scenarios, admins control the maker list. Less restrictive DLP policy.</a:t>
            </a:r>
          </a:p>
          <a:p>
            <a:pPr>
              <a:spcBef>
                <a:spcPts val="900"/>
              </a:spcBef>
              <a:spcAft>
                <a:spcPts val="900"/>
              </a:spcAft>
            </a:pPr>
            <a:r>
              <a:rPr lang="en-US" sz="1175" b="1">
                <a:solidFill>
                  <a:srgbClr val="3C3C41"/>
                </a:solidFill>
                <a:latin typeface="Segoe UI"/>
              </a:rPr>
              <a:t>Training environments</a:t>
            </a:r>
            <a:r>
              <a:rPr lang="en-US" sz="1175">
                <a:solidFill>
                  <a:srgbClr val="3C3C41"/>
                </a:solidFill>
                <a:latin typeface="Segoe UI"/>
              </a:rPr>
              <a:t>: Shared environment for internal training events, trainers control maker list. DLP policy to allow for training scenarios. </a:t>
            </a:r>
          </a:p>
        </p:txBody>
      </p:sp>
      <p:pic>
        <p:nvPicPr>
          <p:cNvPr id="4" name="Picture 3">
            <a:extLst>
              <a:ext uri="{FF2B5EF4-FFF2-40B4-BE49-F238E27FC236}">
                <a16:creationId xmlns:a16="http://schemas.microsoft.com/office/drawing/2014/main" id="{B81DD636-A187-43C6-96DB-1D45BE577809}"/>
              </a:ext>
            </a:extLst>
          </p:cNvPr>
          <p:cNvPicPr>
            <a:picLocks noChangeAspect="1"/>
          </p:cNvPicPr>
          <p:nvPr/>
        </p:nvPicPr>
        <p:blipFill>
          <a:blip r:embed="rId4"/>
          <a:stretch>
            <a:fillRect/>
          </a:stretch>
        </p:blipFill>
        <p:spPr>
          <a:xfrm>
            <a:off x="649490" y="1516331"/>
            <a:ext cx="4290677" cy="1915152"/>
          </a:xfrm>
          <a:prstGeom prst="rect">
            <a:avLst/>
          </a:prstGeom>
        </p:spPr>
      </p:pic>
      <p:pic>
        <p:nvPicPr>
          <p:cNvPr id="11" name="Graphic 10" descr="Teacher">
            <a:extLst>
              <a:ext uri="{FF2B5EF4-FFF2-40B4-BE49-F238E27FC236}">
                <a16:creationId xmlns:a16="http://schemas.microsoft.com/office/drawing/2014/main" id="{B2C3634F-1CC1-463D-8360-04BD5A8DA7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5990" y="3672858"/>
            <a:ext cx="324000" cy="324000"/>
          </a:xfrm>
          <a:prstGeom prst="rect">
            <a:avLst/>
          </a:prstGeom>
        </p:spPr>
      </p:pic>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275566"/>
            <a:ext cx="324000" cy="324000"/>
          </a:xfrm>
          <a:prstGeom prst="rect">
            <a:avLst/>
          </a:prstGeom>
        </p:spPr>
      </p:pic>
      <p:pic>
        <p:nvPicPr>
          <p:cNvPr id="18" name="Graphic 17" descr="Windmill">
            <a:extLst>
              <a:ext uri="{FF2B5EF4-FFF2-40B4-BE49-F238E27FC236}">
                <a16:creationId xmlns:a16="http://schemas.microsoft.com/office/drawing/2014/main" id="{AF04A26A-062A-4081-B7AB-C9DC5230D5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25990" y="2040545"/>
            <a:ext cx="324000" cy="324000"/>
          </a:xfrm>
          <a:prstGeom prst="rect">
            <a:avLst/>
          </a:prstGeom>
        </p:spPr>
      </p:pic>
      <p:pic>
        <p:nvPicPr>
          <p:cNvPr id="26" name="Graphic 25" descr="Electric Tower">
            <a:extLst>
              <a:ext uri="{FF2B5EF4-FFF2-40B4-BE49-F238E27FC236}">
                <a16:creationId xmlns:a16="http://schemas.microsoft.com/office/drawing/2014/main" id="{66CED5CB-906E-4C6E-AD0D-BBBF4BC53F9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4648" y="2819483"/>
            <a:ext cx="324000" cy="324000"/>
          </a:xfrm>
          <a:prstGeom prst="rect">
            <a:avLst/>
          </a:prstGeom>
        </p:spPr>
      </p:pic>
      <p:grpSp>
        <p:nvGrpSpPr>
          <p:cNvPr id="15" name="Group 14">
            <a:extLst>
              <a:ext uri="{FF2B5EF4-FFF2-40B4-BE49-F238E27FC236}">
                <a16:creationId xmlns:a16="http://schemas.microsoft.com/office/drawing/2014/main" id="{73F18B4F-AA7A-4C02-BD5D-C49564F2CFDF}"/>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2ECD5B59-2E95-4274-8267-120D03C70682}"/>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09E0E5A-3F58-4DD0-9663-4828BF31E5B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 name="Title 1">
            <a:extLst>
              <a:ext uri="{FF2B5EF4-FFF2-40B4-BE49-F238E27FC236}">
                <a16:creationId xmlns:a16="http://schemas.microsoft.com/office/drawing/2014/main" id="{2397B62A-C1BC-4E68-BF35-E8449264069C}"/>
              </a:ext>
            </a:extLst>
          </p:cNvPr>
          <p:cNvSpPr txBox="1">
            <a:spLocks/>
          </p:cNvSpPr>
          <p:nvPr/>
        </p:nvSpPr>
        <p:spPr>
          <a:xfrm>
            <a:off x="440055" y="330157"/>
            <a:ext cx="8263890" cy="61702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Tiered approach to Team and Employee Productivity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5194554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dirty="0" err="1"/>
              <a:t>Cutom</a:t>
            </a:r>
            <a:r>
              <a:rPr lang="en-GB" dirty="0"/>
              <a:t> environments</a:t>
            </a:r>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Work with project teams or business units to establish what environments they need</a:t>
            </a:r>
          </a:p>
          <a:p>
            <a:pPr>
              <a:spcBef>
                <a:spcPts val="900"/>
              </a:spcBef>
              <a:spcAft>
                <a:spcPts val="900"/>
              </a:spcAft>
            </a:pPr>
            <a:r>
              <a:rPr lang="en-US" sz="1175">
                <a:solidFill>
                  <a:srgbClr val="3C3C41"/>
                </a:solidFill>
                <a:latin typeface="Segoe UI"/>
              </a:rPr>
              <a:t>Work with the teams to establish what connectors are required and create an exception policy.</a:t>
            </a:r>
          </a:p>
          <a:p>
            <a:pPr>
              <a:spcBef>
                <a:spcPts val="900"/>
              </a:spcBef>
              <a:spcAft>
                <a:spcPts val="900"/>
              </a:spcAft>
            </a:pPr>
            <a:r>
              <a:rPr lang="en-US" sz="1175">
                <a:solidFill>
                  <a:srgbClr val="3C3C41"/>
                </a:solidFill>
                <a:latin typeface="Segoe UI"/>
              </a:rPr>
              <a:t>Work with the teams to establish who will be a maker in this environment.</a:t>
            </a:r>
          </a:p>
        </p:txBody>
      </p:sp>
      <p:pic>
        <p:nvPicPr>
          <p:cNvPr id="10" name="Picture 9">
            <a:extLst>
              <a:ext uri="{FF2B5EF4-FFF2-40B4-BE49-F238E27FC236}">
                <a16:creationId xmlns:a16="http://schemas.microsoft.com/office/drawing/2014/main" id="{C0429820-0E7F-4F32-8C5B-C3415CCB02DF}"/>
              </a:ext>
            </a:extLst>
          </p:cNvPr>
          <p:cNvPicPr>
            <a:picLocks noChangeAspect="1"/>
          </p:cNvPicPr>
          <p:nvPr/>
        </p:nvPicPr>
        <p:blipFill>
          <a:blip r:embed="rId4"/>
          <a:stretch>
            <a:fillRect/>
          </a:stretch>
        </p:blipFill>
        <p:spPr>
          <a:xfrm>
            <a:off x="659616" y="1396239"/>
            <a:ext cx="4280373" cy="1956561"/>
          </a:xfrm>
          <a:prstGeom prst="rect">
            <a:avLst/>
          </a:prstGeom>
        </p:spPr>
      </p:pic>
      <p:pic>
        <p:nvPicPr>
          <p:cNvPr id="15" name="Graphic 14" descr="Puzzle">
            <a:extLst>
              <a:ext uri="{FF2B5EF4-FFF2-40B4-BE49-F238E27FC236}">
                <a16:creationId xmlns:a16="http://schemas.microsoft.com/office/drawing/2014/main" id="{C0A712F3-E239-4779-8690-9AA0FE1E56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4670" y="2050520"/>
            <a:ext cx="324000" cy="324000"/>
          </a:xfrm>
          <a:prstGeom prst="rect">
            <a:avLst/>
          </a:prstGeom>
        </p:spPr>
      </p:pic>
      <p:pic>
        <p:nvPicPr>
          <p:cNvPr id="20" name="Graphic 19" descr="Touch Screen">
            <a:extLst>
              <a:ext uri="{FF2B5EF4-FFF2-40B4-BE49-F238E27FC236}">
                <a16:creationId xmlns:a16="http://schemas.microsoft.com/office/drawing/2014/main" id="{CFE9067F-9BE5-4D1A-8067-47410162AB0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54670" y="2835900"/>
            <a:ext cx="324000" cy="324000"/>
          </a:xfrm>
          <a:prstGeom prst="rect">
            <a:avLst/>
          </a:prstGeom>
        </p:spPr>
      </p:pic>
      <p:pic>
        <p:nvPicPr>
          <p:cNvPr id="21" name="Graphic 20" descr="Alterations &amp; Tailoring">
            <a:extLst>
              <a:ext uri="{FF2B5EF4-FFF2-40B4-BE49-F238E27FC236}">
                <a16:creationId xmlns:a16="http://schemas.microsoft.com/office/drawing/2014/main" id="{FB377EFC-7899-4437-8D8D-F408779372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1247117"/>
            <a:ext cx="324000" cy="324000"/>
          </a:xfrm>
          <a:prstGeom prst="rect">
            <a:avLst/>
          </a:prstGeom>
        </p:spPr>
      </p:pic>
      <p:grpSp>
        <p:nvGrpSpPr>
          <p:cNvPr id="13" name="Group 12">
            <a:extLst>
              <a:ext uri="{FF2B5EF4-FFF2-40B4-BE49-F238E27FC236}">
                <a16:creationId xmlns:a16="http://schemas.microsoft.com/office/drawing/2014/main" id="{2D5CC9B6-1708-4AE3-A1C8-DAB953035201}"/>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31AF6B47-3C3F-4F72-B1AF-736DEA7D8E0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3B2FA1E9-D21B-4D78-BDE7-FEBC55592C9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8" name="Title 1">
            <a:extLst>
              <a:ext uri="{FF2B5EF4-FFF2-40B4-BE49-F238E27FC236}">
                <a16:creationId xmlns:a16="http://schemas.microsoft.com/office/drawing/2014/main" id="{8E04F060-6885-4AC7-AEC5-FD0CD5B29C57}"/>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Custom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27224995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30435" y="1142454"/>
            <a:ext cx="2682495" cy="2132394"/>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GB" sz="1175" b="1" dirty="0">
                <a:solidFill>
                  <a:srgbClr val="3C3C41"/>
                </a:solidFill>
                <a:latin typeface="Segoe UI"/>
              </a:rPr>
              <a:t>Defined tiers of application support: </a:t>
            </a:r>
            <a:r>
              <a:rPr lang="en-GB" sz="1175" dirty="0">
                <a:solidFill>
                  <a:srgbClr val="3C3C41"/>
                </a:solidFill>
                <a:latin typeface="Segoe UI"/>
              </a:rPr>
              <a:t>The level of complexity, how critical the app is, and users impacted by the application are all important measures of how to provision environments to support all the scenarios.</a:t>
            </a:r>
          </a:p>
          <a:p>
            <a:pPr>
              <a:spcBef>
                <a:spcPts val="900"/>
              </a:spcBef>
              <a:spcAft>
                <a:spcPts val="900"/>
              </a:spcAft>
            </a:pPr>
            <a:r>
              <a:rPr lang="en-GB" sz="1175" b="1" dirty="0">
                <a:solidFill>
                  <a:srgbClr val="3C3C41"/>
                </a:solidFill>
                <a:latin typeface="Segoe UI"/>
              </a:rPr>
              <a:t>Capacity: </a:t>
            </a:r>
            <a:r>
              <a:rPr lang="en-GB" sz="1175" dirty="0">
                <a:solidFill>
                  <a:srgbClr val="3C3C41"/>
                </a:solidFill>
                <a:latin typeface="Segoe UI"/>
              </a:rPr>
              <a:t>Each environment (besides trial and developer environments) will consume 1GB to initially provision. This might be a constraint for provisioning environments </a:t>
            </a:r>
          </a:p>
          <a:p>
            <a:pPr>
              <a:spcBef>
                <a:spcPts val="900"/>
              </a:spcBef>
              <a:spcAft>
                <a:spcPts val="900"/>
              </a:spcAft>
            </a:pPr>
            <a:r>
              <a:rPr lang="en-GB" sz="1175" b="1" dirty="0">
                <a:solidFill>
                  <a:srgbClr val="3C3C41"/>
                </a:solidFill>
                <a:latin typeface="Segoe UI"/>
              </a:rPr>
              <a:t>Admin involvement</a:t>
            </a:r>
            <a:r>
              <a:rPr lang="en-GB" sz="1175" dirty="0">
                <a:solidFill>
                  <a:srgbClr val="3C3C41"/>
                </a:solidFill>
                <a:latin typeface="Segoe UI"/>
              </a:rPr>
              <a:t>: Automating environment creation and </a:t>
            </a:r>
            <a:r>
              <a:rPr lang="en-GB" sz="1175" dirty="0" err="1">
                <a:solidFill>
                  <a:srgbClr val="3C3C41"/>
                </a:solidFill>
                <a:latin typeface="Segoe UI"/>
              </a:rPr>
              <a:t>cleanup</a:t>
            </a:r>
            <a:endParaRPr lang="en-GB" sz="1175" dirty="0">
              <a:solidFill>
                <a:srgbClr val="3C3C41"/>
              </a:solidFill>
              <a:latin typeface="Segoe UI"/>
            </a:endParaRPr>
          </a:p>
        </p:txBody>
      </p:sp>
      <p:pic>
        <p:nvPicPr>
          <p:cNvPr id="1030" name="Picture 6">
            <a:extLst>
              <a:ext uri="{FF2B5EF4-FFF2-40B4-BE49-F238E27FC236}">
                <a16:creationId xmlns:a16="http://schemas.microsoft.com/office/drawing/2014/main" id="{0C146594-AADF-40EF-86C1-9FE66D9B76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12930" y="1112733"/>
            <a:ext cx="5671462" cy="34693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Formal Shirt">
            <a:extLst>
              <a:ext uri="{FF2B5EF4-FFF2-40B4-BE49-F238E27FC236}">
                <a16:creationId xmlns:a16="http://schemas.microsoft.com/office/drawing/2014/main" id="{487AAC4A-CF7E-4AC5-8455-733A090FE9E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0055" y="3565679"/>
            <a:ext cx="324000" cy="324000"/>
          </a:xfrm>
          <a:prstGeom prst="rect">
            <a:avLst/>
          </a:prstGeom>
        </p:spPr>
      </p:pic>
      <p:pic>
        <p:nvPicPr>
          <p:cNvPr id="35" name="Graphic 34" descr="Battery charging">
            <a:extLst>
              <a:ext uri="{FF2B5EF4-FFF2-40B4-BE49-F238E27FC236}">
                <a16:creationId xmlns:a16="http://schemas.microsoft.com/office/drawing/2014/main" id="{7AD3FBF7-B8A1-4AFB-A59B-CE5EB9FADC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0055" y="2339206"/>
            <a:ext cx="324000" cy="324000"/>
          </a:xfrm>
          <a:prstGeom prst="rect">
            <a:avLst/>
          </a:prstGeom>
        </p:spPr>
      </p:pic>
      <p:pic>
        <p:nvPicPr>
          <p:cNvPr id="38" name="Graphic 37" descr="Hierarchy">
            <a:extLst>
              <a:ext uri="{FF2B5EF4-FFF2-40B4-BE49-F238E27FC236}">
                <a16:creationId xmlns:a16="http://schemas.microsoft.com/office/drawing/2014/main" id="{5764F4A1-D399-4B16-9BDD-48EB149150F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0055" y="1112733"/>
            <a:ext cx="324000" cy="324000"/>
          </a:xfrm>
          <a:prstGeom prst="rect">
            <a:avLst/>
          </a:prstGeom>
        </p:spPr>
      </p:pic>
      <p:sp>
        <p:nvSpPr>
          <p:cNvPr id="7" name="Title 6">
            <a:extLst>
              <a:ext uri="{FF2B5EF4-FFF2-40B4-BE49-F238E27FC236}">
                <a16:creationId xmlns:a16="http://schemas.microsoft.com/office/drawing/2014/main" id="{E7F014EF-CB67-4193-A953-5B8A50D2772D}"/>
              </a:ext>
            </a:extLst>
          </p:cNvPr>
          <p:cNvSpPr>
            <a:spLocks noGrp="1"/>
          </p:cNvSpPr>
          <p:nvPr>
            <p:ph type="title"/>
          </p:nvPr>
        </p:nvSpPr>
        <p:spPr/>
        <p:txBody>
          <a:bodyPr/>
          <a:lstStyle/>
          <a:p>
            <a:endParaRPr lang="en-GB"/>
          </a:p>
        </p:txBody>
      </p:sp>
      <p:grpSp>
        <p:nvGrpSpPr>
          <p:cNvPr id="12" name="Group 11">
            <a:extLst>
              <a:ext uri="{FF2B5EF4-FFF2-40B4-BE49-F238E27FC236}">
                <a16:creationId xmlns:a16="http://schemas.microsoft.com/office/drawing/2014/main" id="{6051B525-9A1E-45A1-B173-58B37044CDA7}"/>
              </a:ext>
            </a:extLst>
          </p:cNvPr>
          <p:cNvGrpSpPr/>
          <p:nvPr/>
        </p:nvGrpSpPr>
        <p:grpSpPr>
          <a:xfrm>
            <a:off x="0" y="5039"/>
            <a:ext cx="8125796" cy="1025132"/>
            <a:chOff x="0" y="0"/>
            <a:chExt cx="8978900" cy="1394250"/>
          </a:xfrm>
          <a:solidFill>
            <a:schemeClr val="accent6"/>
          </a:solidFill>
        </p:grpSpPr>
        <p:sp>
          <p:nvSpPr>
            <p:cNvPr id="13" name="Freeform: Shape 12">
              <a:extLst>
                <a:ext uri="{FF2B5EF4-FFF2-40B4-BE49-F238E27FC236}">
                  <a16:creationId xmlns:a16="http://schemas.microsoft.com/office/drawing/2014/main" id="{36C51284-B3BF-48DA-95D1-9A56B2ABB911}"/>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1C51517-F206-4DB7-A0E3-4ABE79E6A32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5" name="Title 1">
            <a:extLst>
              <a:ext uri="{FF2B5EF4-FFF2-40B4-BE49-F238E27FC236}">
                <a16:creationId xmlns:a16="http://schemas.microsoft.com/office/drawing/2014/main" id="{D4D0C7DD-EC24-412C-8837-38428C5D8EA0}"/>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Key considerations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380573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CDF490-C962-48DB-AB40-B48B8CDE3213}"/>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2"/>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9" name="Freeform: Shape 8">
            <a:extLst>
              <a:ext uri="{FF2B5EF4-FFF2-40B4-BE49-F238E27FC236}">
                <a16:creationId xmlns:a16="http://schemas.microsoft.com/office/drawing/2014/main" id="{F53AAF41-685F-442A-89E4-4C78D2C30126}"/>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a:t>Clearly communicate your strategy to your makers</a:t>
            </a:r>
            <a:endParaRPr lang="en-US"/>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Default</a:t>
            </a:r>
            <a:r>
              <a:rPr lang="en-US" sz="1175">
                <a:solidFill>
                  <a:srgbClr val="3C3C41"/>
                </a:solidFill>
                <a:latin typeface="Segoe UI"/>
              </a:rPr>
              <a:t>, </a:t>
            </a:r>
            <a:r>
              <a:rPr lang="en-US" sz="1175" b="1">
                <a:solidFill>
                  <a:srgbClr val="3C3C41"/>
                </a:solidFill>
                <a:latin typeface="Segoe UI"/>
              </a:rPr>
              <a:t>shared</a:t>
            </a:r>
            <a:r>
              <a:rPr lang="en-US" sz="1175">
                <a:solidFill>
                  <a:srgbClr val="3C3C41"/>
                </a:solidFill>
                <a:latin typeface="Segoe UI"/>
              </a:rPr>
              <a:t> team and employee productivity environments</a:t>
            </a:r>
            <a:endParaRPr lang="en-US" sz="1200">
              <a:solidFill>
                <a:srgbClr val="3C3C41"/>
              </a:solidFill>
              <a:latin typeface="Segoe UI"/>
            </a:endParaRPr>
          </a:p>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Trial</a:t>
            </a:r>
            <a:r>
              <a:rPr lang="en-US" sz="1175">
                <a:solidFill>
                  <a:srgbClr val="3C3C41"/>
                </a:solidFill>
                <a:latin typeface="Segoe UI"/>
              </a:rPr>
              <a:t> and </a:t>
            </a:r>
            <a:r>
              <a:rPr lang="en-US" sz="1175" b="1">
                <a:solidFill>
                  <a:srgbClr val="3C3C41"/>
                </a:solidFill>
                <a:latin typeface="Segoe UI"/>
              </a:rPr>
              <a:t>Developer</a:t>
            </a:r>
            <a:r>
              <a:rPr lang="en-US" sz="1175">
                <a:solidFill>
                  <a:srgbClr val="3C3C41"/>
                </a:solidFill>
                <a:latin typeface="Segoe UI"/>
              </a:rPr>
              <a:t> environments</a:t>
            </a:r>
          </a:p>
          <a:p>
            <a:pPr>
              <a:spcBef>
                <a:spcPts val="900"/>
              </a:spcBef>
              <a:spcAft>
                <a:spcPts val="900"/>
              </a:spcAft>
            </a:pPr>
            <a:r>
              <a:rPr lang="en-US" sz="1175">
                <a:solidFill>
                  <a:srgbClr val="3C3C41"/>
                </a:solidFill>
                <a:latin typeface="Segoe UI"/>
              </a:rPr>
              <a:t>Process of requesting </a:t>
            </a:r>
            <a:r>
              <a:rPr lang="en-US" sz="1175" b="1">
                <a:solidFill>
                  <a:srgbClr val="3C3C41"/>
                </a:solidFill>
                <a:latin typeface="Segoe UI"/>
              </a:rPr>
              <a:t>custom</a:t>
            </a:r>
            <a:r>
              <a:rPr lang="en-US" sz="1175">
                <a:solidFill>
                  <a:srgbClr val="3C3C41"/>
                </a:solidFill>
                <a:latin typeface="Segoe UI"/>
              </a:rPr>
              <a:t> environments</a:t>
            </a:r>
          </a:p>
          <a:p>
            <a:pPr>
              <a:spcBef>
                <a:spcPts val="900"/>
              </a:spcBef>
              <a:spcAft>
                <a:spcPts val="900"/>
              </a:spcAft>
            </a:pPr>
            <a:r>
              <a:rPr lang="en-US" sz="1175" b="1">
                <a:solidFill>
                  <a:srgbClr val="3C3C41"/>
                </a:solidFill>
                <a:latin typeface="Segoe UI"/>
              </a:rPr>
              <a:t>Responsibilities</a:t>
            </a:r>
            <a:r>
              <a:rPr lang="en-US" sz="1175">
                <a:solidFill>
                  <a:srgbClr val="3C3C41"/>
                </a:solidFill>
                <a:latin typeface="Segoe UI"/>
              </a:rPr>
              <a:t> of a maker:  keep the tenant tidy, share wisely and protect organization data</a:t>
            </a:r>
          </a:p>
        </p:txBody>
      </p:sp>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648" y="1275566"/>
            <a:ext cx="324000" cy="324000"/>
          </a:xfrm>
          <a:prstGeom prst="rect">
            <a:avLst/>
          </a:prstGeom>
        </p:spPr>
      </p:pic>
      <p:pic>
        <p:nvPicPr>
          <p:cNvPr id="10" name="Picture 9">
            <a:extLst>
              <a:ext uri="{FF2B5EF4-FFF2-40B4-BE49-F238E27FC236}">
                <a16:creationId xmlns:a16="http://schemas.microsoft.com/office/drawing/2014/main" id="{6C41649E-FB39-42BD-97FD-5AF07CB2FB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451" y="1285217"/>
            <a:ext cx="4344614" cy="2353333"/>
          </a:xfrm>
          <a:prstGeom prst="rect">
            <a:avLst/>
          </a:prstGeom>
        </p:spPr>
      </p:pic>
      <p:pic>
        <p:nvPicPr>
          <p:cNvPr id="12" name="Graphic 11" descr="Cycle with people">
            <a:extLst>
              <a:ext uri="{FF2B5EF4-FFF2-40B4-BE49-F238E27FC236}">
                <a16:creationId xmlns:a16="http://schemas.microsoft.com/office/drawing/2014/main" id="{57C69B1E-7730-459A-8D58-0729478D4F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876529"/>
            <a:ext cx="324000" cy="324000"/>
          </a:xfrm>
          <a:prstGeom prst="rect">
            <a:avLst/>
          </a:prstGeom>
        </p:spPr>
      </p:pic>
      <p:pic>
        <p:nvPicPr>
          <p:cNvPr id="17" name="Graphic 16" descr="Alterations &amp; Tailoring">
            <a:extLst>
              <a:ext uri="{FF2B5EF4-FFF2-40B4-BE49-F238E27FC236}">
                <a16:creationId xmlns:a16="http://schemas.microsoft.com/office/drawing/2014/main" id="{995CA915-D08C-4D1C-B695-42BE80635E0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2461883"/>
            <a:ext cx="324000" cy="324000"/>
          </a:xfrm>
          <a:prstGeom prst="rect">
            <a:avLst/>
          </a:prstGeom>
        </p:spPr>
      </p:pic>
      <p:pic>
        <p:nvPicPr>
          <p:cNvPr id="22" name="Graphic 21" descr="Clipboard Checked">
            <a:extLst>
              <a:ext uri="{FF2B5EF4-FFF2-40B4-BE49-F238E27FC236}">
                <a16:creationId xmlns:a16="http://schemas.microsoft.com/office/drawing/2014/main" id="{01443296-E76B-4DA2-85CB-A2DF28582A4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54670" y="3033799"/>
            <a:ext cx="324000" cy="324000"/>
          </a:xfrm>
          <a:prstGeom prst="rect">
            <a:avLst/>
          </a:prstGeom>
        </p:spPr>
      </p:pic>
    </p:spTree>
    <p:extLst>
      <p:ext uri="{BB962C8B-B14F-4D97-AF65-F5344CB8AC3E}">
        <p14:creationId xmlns:p14="http://schemas.microsoft.com/office/powerpoint/2010/main" val="41753295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3680DB-4133-4A6B-949F-F171398A9AA1}"/>
              </a:ext>
            </a:extLst>
          </p:cNvPr>
          <p:cNvGrpSpPr/>
          <p:nvPr/>
        </p:nvGrpSpPr>
        <p:grpSpPr>
          <a:xfrm>
            <a:off x="349194" y="1449362"/>
            <a:ext cx="8429701" cy="880894"/>
            <a:chOff x="474928" y="1970738"/>
            <a:chExt cx="11219346" cy="1198077"/>
          </a:xfrm>
        </p:grpSpPr>
        <p:sp>
          <p:nvSpPr>
            <p:cNvPr id="6" name="Rectangle 5">
              <a:extLst>
                <a:ext uri="{FF2B5EF4-FFF2-40B4-BE49-F238E27FC236}">
                  <a16:creationId xmlns:a16="http://schemas.microsoft.com/office/drawing/2014/main" id="{EF103F9D-F4F9-4125-BF02-87E4937292EF}"/>
                </a:ext>
              </a:extLst>
            </p:cNvPr>
            <p:cNvSpPr/>
            <p:nvPr/>
          </p:nvSpPr>
          <p:spPr bwMode="auto">
            <a:xfrm>
              <a:off x="579438"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riangle 19">
              <a:extLst>
                <a:ext uri="{FF2B5EF4-FFF2-40B4-BE49-F238E27FC236}">
                  <a16:creationId xmlns:a16="http://schemas.microsoft.com/office/drawing/2014/main" id="{993118EE-0E57-492C-BDA5-908C193E7E07}"/>
                </a:ext>
              </a:extLst>
            </p:cNvPr>
            <p:cNvSpPr/>
            <p:nvPr/>
          </p:nvSpPr>
          <p:spPr bwMode="auto">
            <a:xfrm>
              <a:off x="580303" y="1970738"/>
              <a:ext cx="11048989" cy="843624"/>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chemeClr val="accent3">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1DE4D68-E916-4047-B4F2-B9E3DA84B8FB}"/>
                </a:ext>
              </a:extLst>
            </p:cNvPr>
            <p:cNvSpPr/>
            <p:nvPr/>
          </p:nvSpPr>
          <p:spPr bwMode="auto">
            <a:xfrm>
              <a:off x="10332903"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A20BCD-F77E-4685-9308-3BF2D79E94C2}"/>
                </a:ext>
              </a:extLst>
            </p:cNvPr>
            <p:cNvSpPr/>
            <p:nvPr/>
          </p:nvSpPr>
          <p:spPr bwMode="auto">
            <a:xfrm flipV="1">
              <a:off x="579438" y="2791942"/>
              <a:ext cx="9783762" cy="11537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1C8FAE3-B2D0-4901-A374-B4A8583EF61E}"/>
                </a:ext>
              </a:extLst>
            </p:cNvPr>
            <p:cNvSpPr txBox="1"/>
            <p:nvPr/>
          </p:nvSpPr>
          <p:spPr>
            <a:xfrm>
              <a:off x="592281" y="2713027"/>
              <a:ext cx="1275378" cy="455788"/>
            </a:xfrm>
            <a:prstGeom prst="rect">
              <a:avLst/>
            </a:prstGeom>
            <a:noFill/>
          </p:spPr>
          <p:txBody>
            <a:bodyPr wrap="squar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CITIZEN DEV   </a:t>
              </a:r>
            </a:p>
          </p:txBody>
        </p:sp>
        <p:sp>
          <p:nvSpPr>
            <p:cNvPr id="21" name="TextBox 20">
              <a:extLst>
                <a:ext uri="{FF2B5EF4-FFF2-40B4-BE49-F238E27FC236}">
                  <a16:creationId xmlns:a16="http://schemas.microsoft.com/office/drawing/2014/main" id="{415A8E9E-BF61-446E-98A6-EEB631D8C285}"/>
                </a:ext>
              </a:extLst>
            </p:cNvPr>
            <p:cNvSpPr txBox="1"/>
            <p:nvPr/>
          </p:nvSpPr>
          <p:spPr>
            <a:xfrm>
              <a:off x="10448426" y="2712959"/>
              <a:ext cx="9730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PRO DEV</a:t>
              </a:r>
            </a:p>
          </p:txBody>
        </p:sp>
        <p:sp>
          <p:nvSpPr>
            <p:cNvPr id="22" name="TextBox 21">
              <a:extLst>
                <a:ext uri="{FF2B5EF4-FFF2-40B4-BE49-F238E27FC236}">
                  <a16:creationId xmlns:a16="http://schemas.microsoft.com/office/drawing/2014/main" id="{9E2D28AC-DF68-43F9-9745-C118ACEC440E}"/>
                </a:ext>
              </a:extLst>
            </p:cNvPr>
            <p:cNvSpPr txBox="1"/>
            <p:nvPr/>
          </p:nvSpPr>
          <p:spPr>
            <a:xfrm>
              <a:off x="474928" y="2461063"/>
              <a:ext cx="697806"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Basic</a:t>
              </a:r>
            </a:p>
          </p:txBody>
        </p:sp>
        <p:sp>
          <p:nvSpPr>
            <p:cNvPr id="23" name="TextBox 22">
              <a:extLst>
                <a:ext uri="{FF2B5EF4-FFF2-40B4-BE49-F238E27FC236}">
                  <a16:creationId xmlns:a16="http://schemas.microsoft.com/office/drawing/2014/main" id="{2CC646DE-AD1C-477C-9649-596D8419FED9}"/>
                </a:ext>
              </a:extLst>
            </p:cNvPr>
            <p:cNvSpPr txBox="1"/>
            <p:nvPr/>
          </p:nvSpPr>
          <p:spPr>
            <a:xfrm>
              <a:off x="10740451" y="2439773"/>
              <a:ext cx="9538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Complex</a:t>
              </a:r>
            </a:p>
          </p:txBody>
        </p:sp>
      </p:grpSp>
      <p:sp>
        <p:nvSpPr>
          <p:cNvPr id="31" name="Rectangle 30">
            <a:extLst>
              <a:ext uri="{FF2B5EF4-FFF2-40B4-BE49-F238E27FC236}">
                <a16:creationId xmlns:a16="http://schemas.microsoft.com/office/drawing/2014/main" id="{F0AF870B-1ADB-4199-BBA2-B797E39E27EE}"/>
              </a:ext>
            </a:extLst>
          </p:cNvPr>
          <p:cNvSpPr/>
          <p:nvPr/>
        </p:nvSpPr>
        <p:spPr bwMode="auto">
          <a:xfrm>
            <a:off x="1" y="2350234"/>
            <a:ext cx="9144000" cy="55417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solidFill>
                <a:srgbClr val="070D13"/>
              </a:solidFill>
              <a:latin typeface="Segoe UI"/>
              <a:ea typeface="Segoe UI" pitchFamily="34" charset="0"/>
              <a:cs typeface="Segoe UI" pitchFamily="34" charset="0"/>
            </a:endParaRPr>
          </a:p>
        </p:txBody>
      </p:sp>
      <p:sp>
        <p:nvSpPr>
          <p:cNvPr id="12" name="people_23" title="Icon of a person with a chat bubble above them">
            <a:extLst>
              <a:ext uri="{FF2B5EF4-FFF2-40B4-BE49-F238E27FC236}">
                <a16:creationId xmlns:a16="http://schemas.microsoft.com/office/drawing/2014/main" id="{74477C29-0AE8-4AD7-9E4E-BDEFB3BAEE4E}"/>
              </a:ext>
            </a:extLst>
          </p:cNvPr>
          <p:cNvSpPr>
            <a:spLocks noChangeAspect="1" noEditPoints="1"/>
          </p:cNvSpPr>
          <p:nvPr/>
        </p:nvSpPr>
        <p:spPr bwMode="auto">
          <a:xfrm>
            <a:off x="1504268" y="1498002"/>
            <a:ext cx="427415" cy="42289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8" name="Text Placeholder 7">
            <a:extLst>
              <a:ext uri="{FF2B5EF4-FFF2-40B4-BE49-F238E27FC236}">
                <a16:creationId xmlns:a16="http://schemas.microsoft.com/office/drawing/2014/main" id="{60547239-756E-4358-8B64-93E777C0D944}"/>
              </a:ext>
            </a:extLst>
          </p:cNvPr>
          <p:cNvSpPr txBox="1">
            <a:spLocks/>
          </p:cNvSpPr>
          <p:nvPr/>
        </p:nvSpPr>
        <p:spPr>
          <a:xfrm>
            <a:off x="375142"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ea typeface="Segoe UI" pitchFamily="34" charset="0"/>
                <a:cs typeface="Segoe UI Semibold" panose="020B0702040204020203" pitchFamily="34" charset="0"/>
              </a:rPr>
              <a:t>Intuitive to use &amp; easy to learn for Citizen Developers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Build apps fast with a point-and-click approach to app design. Choose from a large selection of templates or start from a blank canvas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Easily connect your app to data and use Excel-like expressions to easily</a:t>
            </a:r>
            <a:br>
              <a:rPr lang="en-GB" sz="1176" dirty="0">
                <a:solidFill>
                  <a:srgbClr val="282828"/>
                </a:solidFill>
                <a:latin typeface="Segoe UI"/>
                <a:ea typeface="Segoe UI" pitchFamily="34" charset="0"/>
                <a:cs typeface="Segoe UI Light" panose="020B0502040204020203" pitchFamily="34" charset="0"/>
              </a:rPr>
            </a:br>
            <a:r>
              <a:rPr lang="en-GB" sz="1176" dirty="0">
                <a:solidFill>
                  <a:srgbClr val="282828"/>
                </a:solidFill>
                <a:latin typeface="Segoe UI"/>
                <a:ea typeface="Segoe UI" pitchFamily="34" charset="0"/>
                <a:cs typeface="Segoe UI Light" panose="020B0502040204020203" pitchFamily="34" charset="0"/>
              </a:rPr>
              <a:t>add logic</a:t>
            </a:r>
          </a:p>
        </p:txBody>
      </p:sp>
      <p:sp>
        <p:nvSpPr>
          <p:cNvPr id="11" name="Text Placeholder 11">
            <a:extLst>
              <a:ext uri="{FF2B5EF4-FFF2-40B4-BE49-F238E27FC236}">
                <a16:creationId xmlns:a16="http://schemas.microsoft.com/office/drawing/2014/main" id="{9CCD01A9-EEE8-416C-A466-D40FEC5D1A91}"/>
              </a:ext>
            </a:extLst>
          </p:cNvPr>
          <p:cNvSpPr txBox="1">
            <a:spLocks/>
          </p:cNvSpPr>
          <p:nvPr/>
        </p:nvSpPr>
        <p:spPr>
          <a:xfrm>
            <a:off x="3203721"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One admin </a:t>
            </a:r>
            <a:r>
              <a:rPr lang="en-GB" sz="1471" dirty="0" err="1">
                <a:solidFill>
                  <a:srgbClr val="742774"/>
                </a:solidFill>
                <a:latin typeface="Segoe UI Semibold"/>
                <a:cs typeface="Segoe UI Semibold" panose="020B0702040204020203" pitchFamily="34" charset="0"/>
              </a:rPr>
              <a:t>center</a:t>
            </a:r>
            <a:r>
              <a:rPr lang="en-GB" sz="1471" dirty="0">
                <a:solidFill>
                  <a:srgbClr val="742774"/>
                </a:solidFill>
                <a:latin typeface="Segoe UI Semibold"/>
                <a:cs typeface="Segoe UI Semibold" panose="020B0702040204020203" pitchFamily="34" charset="0"/>
              </a:rPr>
              <a:t> to rule them all for IT Administrators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No compromises on governance and security. One centralized view and management of all your 1 &amp; 3</a:t>
            </a:r>
            <a:r>
              <a:rPr lang="en-GB" sz="1176" baseline="30000" dirty="0">
                <a:solidFill>
                  <a:srgbClr val="282828"/>
                </a:solidFill>
                <a:latin typeface="Segoe UI"/>
                <a:cs typeface="Segoe UI Light" panose="020B0502040204020203" pitchFamily="34" charset="0"/>
              </a:rPr>
              <a:t>rd</a:t>
            </a:r>
            <a:r>
              <a:rPr lang="en-GB" sz="1176" dirty="0">
                <a:solidFill>
                  <a:srgbClr val="282828"/>
                </a:solidFill>
                <a:latin typeface="Segoe UI"/>
                <a:cs typeface="Segoe UI Light" panose="020B0502040204020203" pitchFamily="34" charset="0"/>
              </a:rPr>
              <a:t> party apps, eliminating shadow IT</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GDPR compliance, and enterprise grade security, consistent with</a:t>
            </a:r>
            <a:br>
              <a:rPr lang="en-GB" sz="1176" dirty="0">
                <a:solidFill>
                  <a:srgbClr val="282828"/>
                </a:solidFill>
                <a:latin typeface="Segoe UI"/>
                <a:cs typeface="Segoe UI Light" panose="020B0502040204020203" pitchFamily="34" charset="0"/>
              </a:rPr>
            </a:br>
            <a:r>
              <a:rPr lang="en-GB" sz="1176" dirty="0">
                <a:solidFill>
                  <a:srgbClr val="282828"/>
                </a:solidFill>
                <a:latin typeface="Segoe UI"/>
                <a:cs typeface="Segoe UI Light" panose="020B0502040204020203" pitchFamily="34" charset="0"/>
              </a:rPr>
              <a:t>the experience across O365 &amp; D365</a:t>
            </a:r>
          </a:p>
        </p:txBody>
      </p:sp>
      <p:sp>
        <p:nvSpPr>
          <p:cNvPr id="14" name="Text Placeholder 12">
            <a:extLst>
              <a:ext uri="{FF2B5EF4-FFF2-40B4-BE49-F238E27FC236}">
                <a16:creationId xmlns:a16="http://schemas.microsoft.com/office/drawing/2014/main" id="{F8CD5BB0-82AD-4580-A3E8-4193ABE435EF}"/>
              </a:ext>
            </a:extLst>
          </p:cNvPr>
          <p:cNvSpPr txBox="1">
            <a:spLocks/>
          </p:cNvSpPr>
          <p:nvPr/>
        </p:nvSpPr>
        <p:spPr>
          <a:xfrm>
            <a:off x="6032300"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World class Pro Developer support and ALM</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Experience the full range of development and ALM functionality with rich pro developer tools like Visual Studio and DevOps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Reuse your current IP and skills </a:t>
            </a:r>
            <a:r>
              <a:rPr lang="en-GB" sz="1176" dirty="0">
                <a:solidFill>
                  <a:srgbClr val="282828"/>
                </a:solidFill>
                <a:latin typeface="Arial" panose="020B0604020202020204" pitchFamily="34" charset="0"/>
                <a:cs typeface="Arial" panose="020B0604020202020204" pitchFamily="34" charset="0"/>
              </a:rPr>
              <a:t>–</a:t>
            </a:r>
            <a:r>
              <a:rPr lang="en-GB" sz="1176" dirty="0">
                <a:solidFill>
                  <a:srgbClr val="282828"/>
                </a:solidFill>
                <a:latin typeface="Segoe UI"/>
                <a:cs typeface="Segoe UI Light" panose="020B0502040204020203" pitchFamily="34" charset="0"/>
              </a:rPr>
              <a:t> Power Apps component framework, CLI and VS Code create instant value for the business</a:t>
            </a:r>
          </a:p>
        </p:txBody>
      </p:sp>
      <p:grpSp>
        <p:nvGrpSpPr>
          <p:cNvPr id="15" name="Group 14">
            <a:extLst>
              <a:ext uri="{FF2B5EF4-FFF2-40B4-BE49-F238E27FC236}">
                <a16:creationId xmlns:a16="http://schemas.microsoft.com/office/drawing/2014/main" id="{680AE215-255C-43DE-B941-CD3E213525FD}"/>
              </a:ext>
            </a:extLst>
          </p:cNvPr>
          <p:cNvGrpSpPr/>
          <p:nvPr/>
        </p:nvGrpSpPr>
        <p:grpSpPr>
          <a:xfrm>
            <a:off x="7105355" y="1495224"/>
            <a:ext cx="539556" cy="425670"/>
            <a:chOff x="9497209" y="2046247"/>
            <a:chExt cx="785573" cy="619760"/>
          </a:xfrm>
        </p:grpSpPr>
        <p:sp>
          <p:nvSpPr>
            <p:cNvPr id="16" name="Telemarketer_E7B9" title="Icon of a person wearing a headset">
              <a:extLst>
                <a:ext uri="{FF2B5EF4-FFF2-40B4-BE49-F238E27FC236}">
                  <a16:creationId xmlns:a16="http://schemas.microsoft.com/office/drawing/2014/main" id="{458B1CCC-A249-4953-A771-56C619ECFFED}"/>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17" name="globe_2" title="Icon of a sphere made of lines">
              <a:extLst>
                <a:ext uri="{FF2B5EF4-FFF2-40B4-BE49-F238E27FC236}">
                  <a16:creationId xmlns:a16="http://schemas.microsoft.com/office/drawing/2014/main" id="{7A6716D0-9081-43E0-9BF2-441F32433E41}"/>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662">
                <a:solidFill>
                  <a:srgbClr val="FFFFFF"/>
                </a:solidFill>
                <a:latin typeface="Segoe UI"/>
              </a:endParaRPr>
            </a:p>
          </p:txBody>
        </p:sp>
      </p:grpSp>
      <p:sp>
        <p:nvSpPr>
          <p:cNvPr id="2" name="Title 1">
            <a:extLst>
              <a:ext uri="{FF2B5EF4-FFF2-40B4-BE49-F238E27FC236}">
                <a16:creationId xmlns:a16="http://schemas.microsoft.com/office/drawing/2014/main" id="{786E0572-D26F-42A5-A586-C1F5BA9BF6DE}"/>
              </a:ext>
            </a:extLst>
          </p:cNvPr>
          <p:cNvSpPr>
            <a:spLocks noGrp="1"/>
          </p:cNvSpPr>
          <p:nvPr>
            <p:ph type="title"/>
          </p:nvPr>
        </p:nvSpPr>
        <p:spPr/>
        <p:txBody>
          <a:bodyPr/>
          <a:lstStyle/>
          <a:p>
            <a:r>
              <a:rPr lang="en-US" dirty="0"/>
              <a:t>A platform for all makers</a:t>
            </a:r>
          </a:p>
        </p:txBody>
      </p:sp>
      <p:sp>
        <p:nvSpPr>
          <p:cNvPr id="27" name="Text Placeholder 2">
            <a:extLst>
              <a:ext uri="{FF2B5EF4-FFF2-40B4-BE49-F238E27FC236}">
                <a16:creationId xmlns:a16="http://schemas.microsoft.com/office/drawing/2014/main" id="{93C96E42-8A0E-4489-97F4-D0A9ED252C69}"/>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Citizen Developer, IT Administrator, Professional Developer, App Wizard. We’ve got you</a:t>
            </a:r>
          </a:p>
        </p:txBody>
      </p:sp>
      <p:grpSp>
        <p:nvGrpSpPr>
          <p:cNvPr id="49" name="Group 48">
            <a:extLst>
              <a:ext uri="{FF2B5EF4-FFF2-40B4-BE49-F238E27FC236}">
                <a16:creationId xmlns:a16="http://schemas.microsoft.com/office/drawing/2014/main" id="{20713B9A-9228-4A99-A937-DAA02383CBA0}"/>
              </a:ext>
            </a:extLst>
          </p:cNvPr>
          <p:cNvGrpSpPr/>
          <p:nvPr/>
        </p:nvGrpSpPr>
        <p:grpSpPr>
          <a:xfrm>
            <a:off x="4307274" y="1452123"/>
            <a:ext cx="478561" cy="514649"/>
            <a:chOff x="5024074" y="3333704"/>
            <a:chExt cx="290512" cy="312420"/>
          </a:xfrm>
        </p:grpSpPr>
        <p:sp>
          <p:nvSpPr>
            <p:cNvPr id="50" name="Freeform: Shape 49">
              <a:extLst>
                <a:ext uri="{FF2B5EF4-FFF2-40B4-BE49-F238E27FC236}">
                  <a16:creationId xmlns:a16="http://schemas.microsoft.com/office/drawing/2014/main" id="{6DB5E1C7-8A94-414C-8064-F6D4CD838762}"/>
                </a:ext>
              </a:extLst>
            </p:cNvPr>
            <p:cNvSpPr/>
            <p:nvPr/>
          </p:nvSpPr>
          <p:spPr>
            <a:xfrm>
              <a:off x="5024074" y="3541349"/>
              <a:ext cx="85725" cy="95250"/>
            </a:xfrm>
            <a:custGeom>
              <a:avLst/>
              <a:gdLst>
                <a:gd name="connsiteX0" fmla="*/ 21636 w 85725"/>
                <a:gd name="connsiteY0" fmla="*/ 32113 h 95250"/>
                <a:gd name="connsiteX1" fmla="*/ 45448 w 85725"/>
                <a:gd name="connsiteY1" fmla="*/ 7348 h 95250"/>
                <a:gd name="connsiteX2" fmla="*/ 69261 w 85725"/>
                <a:gd name="connsiteY2" fmla="*/ 32113 h 95250"/>
                <a:gd name="connsiteX3" fmla="*/ 45448 w 85725"/>
                <a:gd name="connsiteY3" fmla="*/ 56878 h 95250"/>
                <a:gd name="connsiteX4" fmla="*/ 21636 w 85725"/>
                <a:gd name="connsiteY4" fmla="*/ 32113 h 95250"/>
                <a:gd name="connsiteX5" fmla="*/ 21636 w 85725"/>
                <a:gd name="connsiteY5" fmla="*/ 32113 h 95250"/>
                <a:gd name="connsiteX6" fmla="*/ 21636 w 85725"/>
                <a:gd name="connsiteY6" fmla="*/ 32113 h 95250"/>
                <a:gd name="connsiteX7" fmla="*/ 21636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2113"/>
                  </a:moveTo>
                  <a:cubicBezTo>
                    <a:pt x="21636" y="17826"/>
                    <a:pt x="32113" y="7348"/>
                    <a:pt x="45448" y="7348"/>
                  </a:cubicBezTo>
                  <a:cubicBezTo>
                    <a:pt x="58783" y="7348"/>
                    <a:pt x="69261" y="18778"/>
                    <a:pt x="69261" y="32113"/>
                  </a:cubicBezTo>
                  <a:cubicBezTo>
                    <a:pt x="69261" y="46401"/>
                    <a:pt x="58783" y="56878"/>
                    <a:pt x="45448" y="56878"/>
                  </a:cubicBezTo>
                  <a:cubicBezTo>
                    <a:pt x="32113" y="56878"/>
                    <a:pt x="21636" y="46401"/>
                    <a:pt x="21636" y="32113"/>
                  </a:cubicBezTo>
                  <a:lnTo>
                    <a:pt x="21636" y="32113"/>
                  </a:lnTo>
                  <a:lnTo>
                    <a:pt x="21636" y="32113"/>
                  </a:lnTo>
                  <a:lnTo>
                    <a:pt x="21636"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1FC47105-52AA-4BC2-874F-1D2A6FBBEFF8}"/>
                </a:ext>
              </a:extLst>
            </p:cNvPr>
            <p:cNvSpPr/>
            <p:nvPr/>
          </p:nvSpPr>
          <p:spPr>
            <a:xfrm>
              <a:off x="5228861" y="3541349"/>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36D5406B-71FC-41C1-B382-66B1E99822BA}"/>
                </a:ext>
              </a:extLst>
            </p:cNvPr>
            <p:cNvSpPr/>
            <p:nvPr/>
          </p:nvSpPr>
          <p:spPr>
            <a:xfrm>
              <a:off x="5127896" y="3333704"/>
              <a:ext cx="85725" cy="95250"/>
            </a:xfrm>
            <a:custGeom>
              <a:avLst/>
              <a:gdLst>
                <a:gd name="connsiteX0" fmla="*/ 21636 w 85725"/>
                <a:gd name="connsiteY0" fmla="*/ 31161 h 95250"/>
                <a:gd name="connsiteX1" fmla="*/ 45448 w 85725"/>
                <a:gd name="connsiteY1" fmla="*/ 7348 h 95250"/>
                <a:gd name="connsiteX2" fmla="*/ 69261 w 85725"/>
                <a:gd name="connsiteY2" fmla="*/ 31161 h 95250"/>
                <a:gd name="connsiteX3" fmla="*/ 45448 w 85725"/>
                <a:gd name="connsiteY3" fmla="*/ 54973 h 95250"/>
                <a:gd name="connsiteX4" fmla="*/ 21636 w 85725"/>
                <a:gd name="connsiteY4" fmla="*/ 31161 h 95250"/>
                <a:gd name="connsiteX5" fmla="*/ 21636 w 85725"/>
                <a:gd name="connsiteY5" fmla="*/ 31161 h 95250"/>
                <a:gd name="connsiteX6" fmla="*/ 21636 w 85725"/>
                <a:gd name="connsiteY6" fmla="*/ 31161 h 95250"/>
                <a:gd name="connsiteX7" fmla="*/ 21636 w 85725"/>
                <a:gd name="connsiteY7" fmla="*/ 31161 h 95250"/>
                <a:gd name="connsiteX8" fmla="*/ 83548 w 85725"/>
                <a:gd name="connsiteY8" fmla="*/ 94026 h 95250"/>
                <a:gd name="connsiteX9" fmla="*/ 45448 w 85725"/>
                <a:gd name="connsiteY9" fmla="*/ 54973 h 95250"/>
                <a:gd name="connsiteX10" fmla="*/ 7348 w 85725"/>
                <a:gd name="connsiteY10" fmla="*/ 9402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1161"/>
                  </a:moveTo>
                  <a:cubicBezTo>
                    <a:pt x="21636" y="17826"/>
                    <a:pt x="32113" y="7348"/>
                    <a:pt x="45448" y="7348"/>
                  </a:cubicBezTo>
                  <a:cubicBezTo>
                    <a:pt x="58783" y="7348"/>
                    <a:pt x="69261" y="17826"/>
                    <a:pt x="69261" y="31161"/>
                  </a:cubicBezTo>
                  <a:cubicBezTo>
                    <a:pt x="69261" y="44496"/>
                    <a:pt x="58783" y="54973"/>
                    <a:pt x="45448" y="54973"/>
                  </a:cubicBezTo>
                  <a:cubicBezTo>
                    <a:pt x="32113" y="54973"/>
                    <a:pt x="21636" y="44496"/>
                    <a:pt x="21636" y="31161"/>
                  </a:cubicBezTo>
                  <a:lnTo>
                    <a:pt x="21636" y="31161"/>
                  </a:lnTo>
                  <a:lnTo>
                    <a:pt x="21636" y="31161"/>
                  </a:lnTo>
                  <a:lnTo>
                    <a:pt x="21636" y="31161"/>
                  </a:lnTo>
                  <a:close/>
                  <a:moveTo>
                    <a:pt x="83548" y="94026"/>
                  </a:moveTo>
                  <a:cubicBezTo>
                    <a:pt x="83548" y="73071"/>
                    <a:pt x="66403" y="54973"/>
                    <a:pt x="45448" y="54973"/>
                  </a:cubicBezTo>
                  <a:cubicBezTo>
                    <a:pt x="24493" y="54973"/>
                    <a:pt x="7348" y="73071"/>
                    <a:pt x="7348" y="9402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16B5DE42-53D0-4060-8B6F-84CD717BFE53}"/>
                </a:ext>
              </a:extLst>
            </p:cNvPr>
            <p:cNvSpPr/>
            <p:nvPr/>
          </p:nvSpPr>
          <p:spPr>
            <a:xfrm>
              <a:off x="5045981" y="3398474"/>
              <a:ext cx="247650" cy="247650"/>
            </a:xfrm>
            <a:custGeom>
              <a:avLst/>
              <a:gdLst>
                <a:gd name="connsiteX0" fmla="*/ 11158 w 247650"/>
                <a:gd name="connsiteY0" fmla="*/ 153081 h 247650"/>
                <a:gd name="connsiteX1" fmla="*/ 7348 w 247650"/>
                <a:gd name="connsiteY1" fmla="*/ 122601 h 247650"/>
                <a:gd name="connsiteX2" fmla="*/ 7348 w 247650"/>
                <a:gd name="connsiteY2" fmla="*/ 122601 h 247650"/>
                <a:gd name="connsiteX3" fmla="*/ 93073 w 247650"/>
                <a:gd name="connsiteY3" fmla="*/ 7348 h 247650"/>
                <a:gd name="connsiteX4" fmla="*/ 56878 w 247650"/>
                <a:gd name="connsiteY4" fmla="*/ 218803 h 247650"/>
                <a:gd name="connsiteX5" fmla="*/ 126411 w 247650"/>
                <a:gd name="connsiteY5" fmla="*/ 241663 h 247650"/>
                <a:gd name="connsiteX6" fmla="*/ 126411 w 247650"/>
                <a:gd name="connsiteY6" fmla="*/ 241663 h 247650"/>
                <a:gd name="connsiteX7" fmla="*/ 192133 w 247650"/>
                <a:gd name="connsiteY7" fmla="*/ 221661 h 247650"/>
                <a:gd name="connsiteX8" fmla="*/ 240711 w 247650"/>
                <a:gd name="connsiteY8" fmla="*/ 152128 h 247650"/>
                <a:gd name="connsiteX9" fmla="*/ 244521 w 247650"/>
                <a:gd name="connsiteY9" fmla="*/ 122601 h 247650"/>
                <a:gd name="connsiteX10" fmla="*/ 244521 w 247650"/>
                <a:gd name="connsiteY10" fmla="*/ 122601 h 247650"/>
                <a:gd name="connsiteX11" fmla="*/ 161653 w 247650"/>
                <a:gd name="connsiteY11" fmla="*/ 830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11158" y="153081"/>
                  </a:moveTo>
                  <a:cubicBezTo>
                    <a:pt x="8301" y="143556"/>
                    <a:pt x="7348" y="133078"/>
                    <a:pt x="7348" y="122601"/>
                  </a:cubicBezTo>
                  <a:lnTo>
                    <a:pt x="7348" y="122601"/>
                  </a:lnTo>
                  <a:cubicBezTo>
                    <a:pt x="7348" y="68308"/>
                    <a:pt x="43543" y="22588"/>
                    <a:pt x="93073" y="7348"/>
                  </a:cubicBezTo>
                  <a:moveTo>
                    <a:pt x="56878" y="218803"/>
                  </a:moveTo>
                  <a:cubicBezTo>
                    <a:pt x="75928" y="233091"/>
                    <a:pt x="99741" y="241663"/>
                    <a:pt x="126411" y="241663"/>
                  </a:cubicBezTo>
                  <a:lnTo>
                    <a:pt x="126411" y="241663"/>
                  </a:lnTo>
                  <a:cubicBezTo>
                    <a:pt x="151176" y="241663"/>
                    <a:pt x="174036" y="234043"/>
                    <a:pt x="192133" y="221661"/>
                  </a:cubicBezTo>
                  <a:moveTo>
                    <a:pt x="240711" y="152128"/>
                  </a:moveTo>
                  <a:cubicBezTo>
                    <a:pt x="242616" y="142603"/>
                    <a:pt x="244521" y="133078"/>
                    <a:pt x="244521" y="122601"/>
                  </a:cubicBezTo>
                  <a:lnTo>
                    <a:pt x="244521" y="122601"/>
                  </a:lnTo>
                  <a:cubicBezTo>
                    <a:pt x="244521" y="69261"/>
                    <a:pt x="210231" y="24493"/>
                    <a:pt x="161653" y="830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3EE29F4D-63DC-4221-896D-A009E145BEAC}"/>
                </a:ext>
              </a:extLst>
            </p:cNvPr>
            <p:cNvSpPr/>
            <p:nvPr/>
          </p:nvSpPr>
          <p:spPr>
            <a:xfrm>
              <a:off x="5126944" y="3443241"/>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8020CB91-A8B7-46EA-93E2-5C3DFEFE944F}"/>
                </a:ext>
              </a:extLst>
            </p:cNvPr>
            <p:cNvSpPr/>
            <p:nvPr/>
          </p:nvSpPr>
          <p:spPr>
            <a:xfrm>
              <a:off x="5112656" y="3526109"/>
              <a:ext cx="114300" cy="28575"/>
            </a:xfrm>
            <a:custGeom>
              <a:avLst/>
              <a:gdLst>
                <a:gd name="connsiteX0" fmla="*/ 99741 w 114300"/>
                <a:gd name="connsiteY0" fmla="*/ 7348 h 28575"/>
                <a:gd name="connsiteX1" fmla="*/ 114028 w 114300"/>
                <a:gd name="connsiteY1" fmla="*/ 15921 h 28575"/>
                <a:gd name="connsiteX2" fmla="*/ 60688 w 114300"/>
                <a:gd name="connsiteY2" fmla="*/ 29256 h 28575"/>
                <a:gd name="connsiteX3" fmla="*/ 7348 w 114300"/>
                <a:gd name="connsiteY3" fmla="*/ 15921 h 28575"/>
                <a:gd name="connsiteX4" fmla="*/ 20683 w 114300"/>
                <a:gd name="connsiteY4" fmla="*/ 734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8575">
                  <a:moveTo>
                    <a:pt x="99741" y="7348"/>
                  </a:moveTo>
                  <a:cubicBezTo>
                    <a:pt x="108313" y="9253"/>
                    <a:pt x="114028" y="12111"/>
                    <a:pt x="114028" y="15921"/>
                  </a:cubicBezTo>
                  <a:cubicBezTo>
                    <a:pt x="114028" y="22588"/>
                    <a:pt x="90216" y="29256"/>
                    <a:pt x="60688" y="29256"/>
                  </a:cubicBezTo>
                  <a:cubicBezTo>
                    <a:pt x="31161" y="29256"/>
                    <a:pt x="7348" y="23541"/>
                    <a:pt x="7348" y="15921"/>
                  </a:cubicBezTo>
                  <a:cubicBezTo>
                    <a:pt x="7348" y="13063"/>
                    <a:pt x="12111" y="10206"/>
                    <a:pt x="20683" y="734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grpSp>
      <p:grpSp>
        <p:nvGrpSpPr>
          <p:cNvPr id="60" name="Group 59">
            <a:extLst>
              <a:ext uri="{FF2B5EF4-FFF2-40B4-BE49-F238E27FC236}">
                <a16:creationId xmlns:a16="http://schemas.microsoft.com/office/drawing/2014/main" id="{5347C43D-6C2C-47B2-9BD5-0A5E34F2C911}"/>
              </a:ext>
            </a:extLst>
          </p:cNvPr>
          <p:cNvGrpSpPr/>
          <p:nvPr/>
        </p:nvGrpSpPr>
        <p:grpSpPr>
          <a:xfrm>
            <a:off x="3132265" y="2482085"/>
            <a:ext cx="0" cy="2046924"/>
            <a:chOff x="4260097" y="3375311"/>
            <a:chExt cx="0" cy="2783959"/>
          </a:xfrm>
        </p:grpSpPr>
        <p:cxnSp>
          <p:nvCxnSpPr>
            <p:cNvPr id="57" name="Straight Connector 56">
              <a:extLst>
                <a:ext uri="{FF2B5EF4-FFF2-40B4-BE49-F238E27FC236}">
                  <a16:creationId xmlns:a16="http://schemas.microsoft.com/office/drawing/2014/main" id="{0DF24942-7236-4C30-A7A9-6813A919F615}"/>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7B83E-5F3E-409C-9B8B-52CE6C83DE7A}"/>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144D869-FA4B-4ABC-9D7D-A6EF3A9AAEF9}"/>
              </a:ext>
            </a:extLst>
          </p:cNvPr>
          <p:cNvGrpSpPr/>
          <p:nvPr/>
        </p:nvGrpSpPr>
        <p:grpSpPr>
          <a:xfrm>
            <a:off x="5960844" y="2482085"/>
            <a:ext cx="0" cy="2046924"/>
            <a:chOff x="4260097" y="3375311"/>
            <a:chExt cx="0" cy="2783959"/>
          </a:xfrm>
        </p:grpSpPr>
        <p:cxnSp>
          <p:nvCxnSpPr>
            <p:cNvPr id="62" name="Straight Connector 61">
              <a:extLst>
                <a:ext uri="{FF2B5EF4-FFF2-40B4-BE49-F238E27FC236}">
                  <a16:creationId xmlns:a16="http://schemas.microsoft.com/office/drawing/2014/main" id="{CBB3517A-3FCA-451A-8CB2-D0B9713B7376}"/>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177F07-79F7-4A13-B341-9DE8E1AD3A2B}"/>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18877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624303" y="36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Environment security and access control</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514971"/>
            <a:ext cx="9002876" cy="2628164"/>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E99CB97-7B98-4EA4-B26F-0135A39F5685}"/>
              </a:ext>
            </a:extLst>
          </p:cNvPr>
          <p:cNvSpPr/>
          <p:nvPr/>
        </p:nvSpPr>
        <p:spPr bwMode="auto">
          <a:xfrm>
            <a:off x="3492823" y="621582"/>
            <a:ext cx="3182096" cy="149767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5109844" y="805877"/>
            <a:ext cx="1615712"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Environment Roles</a:t>
            </a:r>
          </a:p>
          <a:p>
            <a:pPr defTabSz="896364">
              <a:spcAft>
                <a:spcPts val="221"/>
              </a:spcAft>
            </a:pPr>
            <a:r>
              <a:rPr lang="en-US" sz="882">
                <a:solidFill>
                  <a:srgbClr val="3C3C41"/>
                </a:solidFill>
                <a:latin typeface="Segoe UI"/>
              </a:rPr>
              <a:t>(Maker/Admin)</a:t>
            </a:r>
            <a:endParaRPr lang="en-US" sz="1176">
              <a:solidFill>
                <a:srgbClr val="3C3C41"/>
              </a:solidFill>
              <a:latin typeface="Segoe UI"/>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5109844" y="144027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3601702" y="763873"/>
            <a:ext cx="1176557" cy="124784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3666272" y="110927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3666272" y="1389403"/>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3666272" y="166953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3639330" y="81615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(no CDS)</a:t>
            </a:r>
          </a:p>
        </p:txBody>
      </p:sp>
      <p:sp>
        <p:nvSpPr>
          <p:cNvPr id="16" name="Right Brace 15">
            <a:extLst>
              <a:ext uri="{FF2B5EF4-FFF2-40B4-BE49-F238E27FC236}">
                <a16:creationId xmlns:a16="http://schemas.microsoft.com/office/drawing/2014/main" id="{CC6FE6CA-4398-402B-8186-A1BA16127D53}"/>
              </a:ext>
            </a:extLst>
          </p:cNvPr>
          <p:cNvSpPr/>
          <p:nvPr/>
        </p:nvSpPr>
        <p:spPr>
          <a:xfrm>
            <a:off x="4610552" y="107775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22" name="Rectangle 21">
            <a:extLst>
              <a:ext uri="{FF2B5EF4-FFF2-40B4-BE49-F238E27FC236}">
                <a16:creationId xmlns:a16="http://schemas.microsoft.com/office/drawing/2014/main" id="{06CF32A8-49BD-4B74-820A-295FFF8200D0}"/>
              </a:ext>
            </a:extLst>
          </p:cNvPr>
          <p:cNvSpPr/>
          <p:nvPr/>
        </p:nvSpPr>
        <p:spPr bwMode="auto">
          <a:xfrm>
            <a:off x="2698025" y="2817178"/>
            <a:ext cx="3182096" cy="193321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6784450" y="641870"/>
            <a:ext cx="2228597" cy="1323054"/>
          </a:xfrm>
          <a:prstGeom prst="rect">
            <a:avLst/>
          </a:prstGeom>
        </p:spPr>
        <p:txBody>
          <a:bodyPr wrap="square">
            <a:spAutoFit/>
          </a:bodyPr>
          <a:lstStyle/>
          <a:p>
            <a:pPr defTabSz="896364">
              <a:spcAft>
                <a:spcPts val="221"/>
              </a:spcAft>
            </a:pPr>
            <a:r>
              <a:rPr lang="en-US" sz="1176">
                <a:solidFill>
                  <a:srgbClr val="3C3C41"/>
                </a:solidFill>
                <a:latin typeface="Segoe UI Semibold"/>
              </a:rPr>
              <a:t>Access is controlled</a:t>
            </a:r>
            <a:br>
              <a:rPr lang="en-US" sz="1176">
                <a:solidFill>
                  <a:srgbClr val="3C3C41"/>
                </a:solidFill>
                <a:latin typeface="Segoe UI Semibold"/>
              </a:rPr>
            </a:br>
            <a:r>
              <a:rPr lang="en-US" sz="1176">
                <a:solidFill>
                  <a:srgbClr val="3C3C41"/>
                </a:solidFill>
                <a:latin typeface="Segoe UI Semibold"/>
              </a:rPr>
              <a:t>at three levels</a:t>
            </a:r>
          </a:p>
          <a:p>
            <a:pPr marL="0" lvl="1" defTabSz="896364">
              <a:spcAft>
                <a:spcPts val="221"/>
              </a:spcAft>
            </a:pPr>
            <a:r>
              <a:rPr lang="en-US" sz="1029">
                <a:solidFill>
                  <a:srgbClr val="3C3C41"/>
                </a:solidFill>
                <a:latin typeface="Segoe UI"/>
              </a:rPr>
              <a:t>Environment roles</a:t>
            </a:r>
          </a:p>
          <a:p>
            <a:pPr marL="0" lvl="1" defTabSz="896364">
              <a:spcAft>
                <a:spcPts val="221"/>
              </a:spcAft>
            </a:pPr>
            <a:r>
              <a:rPr lang="en-US" sz="1029">
                <a:solidFill>
                  <a:srgbClr val="3C3C41"/>
                </a:solidFill>
                <a:latin typeface="Segoe UI"/>
              </a:rPr>
              <a:t>Resource permissions for apps/flows/custom connectors/etc.</a:t>
            </a:r>
          </a:p>
          <a:p>
            <a:pPr marL="0" lvl="1" defTabSz="896364">
              <a:spcAft>
                <a:spcPts val="221"/>
              </a:spcAft>
            </a:pPr>
            <a:r>
              <a:rPr lang="en-US" sz="1029">
                <a:solidFill>
                  <a:srgbClr val="3C3C41"/>
                </a:solidFill>
                <a:latin typeface="Segoe UI"/>
              </a:rPr>
              <a:t>CDS security roles (if a CDS database has been provisioned)</a:t>
            </a:r>
          </a:p>
        </p:txBody>
      </p:sp>
      <p:sp>
        <p:nvSpPr>
          <p:cNvPr id="33" name="Rectangle 32">
            <a:extLst>
              <a:ext uri="{FF2B5EF4-FFF2-40B4-BE49-F238E27FC236}">
                <a16:creationId xmlns:a16="http://schemas.microsoft.com/office/drawing/2014/main" id="{92D39E78-89F5-4804-881C-2EE771792F0E}"/>
              </a:ext>
            </a:extLst>
          </p:cNvPr>
          <p:cNvSpPr/>
          <p:nvPr/>
        </p:nvSpPr>
        <p:spPr>
          <a:xfrm>
            <a:off x="6000078" y="3517901"/>
            <a:ext cx="2774748" cy="635174"/>
          </a:xfrm>
          <a:prstGeom prst="rect">
            <a:avLst/>
          </a:prstGeom>
        </p:spPr>
        <p:txBody>
          <a:bodyPr wrap="square">
            <a:spAutoFit/>
          </a:bodyPr>
          <a:lstStyle/>
          <a:p>
            <a:pPr defTabSz="896364">
              <a:spcAft>
                <a:spcPts val="221"/>
              </a:spcAft>
            </a:pPr>
            <a:r>
              <a:rPr lang="en-US" sz="1176">
                <a:solidFill>
                  <a:srgbClr val="3C3C41"/>
                </a:solidFill>
                <a:latin typeface="Segoe UI Semibold"/>
              </a:rPr>
              <a:t>Once a CDS database has been created, the CDS security roles take over for controlling security</a:t>
            </a: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2798656" y="2950243"/>
            <a:ext cx="1176557" cy="172700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2863225" y="329564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2863225" y="3575772"/>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2863225" y="385590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2836284" y="300252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(w/ CDS)</a:t>
            </a:r>
          </a:p>
        </p:txBody>
      </p:sp>
      <p:sp>
        <p:nvSpPr>
          <p:cNvPr id="39" name="Right Brace 15">
            <a:extLst>
              <a:ext uri="{FF2B5EF4-FFF2-40B4-BE49-F238E27FC236}">
                <a16:creationId xmlns:a16="http://schemas.microsoft.com/office/drawing/2014/main" id="{11AF2326-B5BC-4EB8-82E7-034A2E5E3156}"/>
              </a:ext>
            </a:extLst>
          </p:cNvPr>
          <p:cNvSpPr/>
          <p:nvPr/>
        </p:nvSpPr>
        <p:spPr>
          <a:xfrm>
            <a:off x="3807505" y="326412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2836284" y="4521703"/>
            <a:ext cx="1101301" cy="101695"/>
          </a:xfrm>
          <a:prstGeom prst="rect">
            <a:avLst/>
          </a:prstGeom>
          <a:noFill/>
        </p:spPr>
        <p:txBody>
          <a:bodyPr wrap="square" lIns="0" tIns="0" rIns="0" bIns="0" rtlCol="0">
            <a:spAutoFit/>
          </a:bodyPr>
          <a:lstStyle/>
          <a:p>
            <a:pPr algn="ctr" defTabSz="431780">
              <a:defRPr/>
            </a:pPr>
            <a:r>
              <a:rPr lang="en-US" sz="661">
                <a:solidFill>
                  <a:srgbClr val="3C3C41"/>
                </a:solidFill>
                <a:latin typeface="Segoe UI" panose="020B0502040204020203" pitchFamily="34" charset="0"/>
                <a:cs typeface="Segoe UI" panose="020B0502040204020203" pitchFamily="34" charset="0"/>
              </a:rPr>
              <a:t>Common Data Service</a:t>
            </a: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43928" y="4200120"/>
            <a:ext cx="286013" cy="286013"/>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4306797" y="3019720"/>
            <a:ext cx="1615712" cy="311156"/>
          </a:xfrm>
          <a:prstGeom prst="rect">
            <a:avLst/>
          </a:prstGeom>
          <a:noFill/>
        </p:spPr>
        <p:txBody>
          <a:bodyPr wrap="square" lIns="0" tIns="0" rIns="0" bIns="0" rtlCol="0">
            <a:noAutofit/>
          </a:bodyPr>
          <a:lstStyle/>
          <a:p>
            <a:pPr defTabSz="896364">
              <a:spcAft>
                <a:spcPts val="221"/>
              </a:spcAft>
            </a:pPr>
            <a:r>
              <a:rPr lang="en-US" sz="1029" strike="sngStrike">
                <a:solidFill>
                  <a:srgbClr val="3C3C41"/>
                </a:solidFill>
                <a:latin typeface="Segoe UI Semibold"/>
              </a:rPr>
              <a:t>Environment Roles</a:t>
            </a:r>
          </a:p>
          <a:p>
            <a:pPr defTabSz="896364">
              <a:spcAft>
                <a:spcPts val="221"/>
              </a:spcAft>
            </a:pPr>
            <a:r>
              <a:rPr lang="en-US" sz="882" strike="sngStrike">
                <a:solidFill>
                  <a:srgbClr val="3C3C41"/>
                </a:solidFill>
                <a:latin typeface="Segoe UI"/>
              </a:rPr>
              <a:t>(Maker/Admin)</a:t>
            </a:r>
            <a:endParaRPr lang="en-US" sz="1176" strike="sngStrike">
              <a:solidFill>
                <a:srgbClr val="3C3C41"/>
              </a:solidFill>
              <a:latin typeface="Segoe UI"/>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4306796" y="360334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4306796" y="430546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 &amp; CDS Roles</a:t>
            </a:r>
          </a:p>
          <a:p>
            <a:pPr defTabSz="896364">
              <a:spcAft>
                <a:spcPts val="221"/>
              </a:spcAft>
            </a:pPr>
            <a:r>
              <a:rPr lang="en-US" sz="882">
                <a:solidFill>
                  <a:srgbClr val="3C3C41"/>
                </a:solidFill>
                <a:latin typeface="Segoe UI"/>
              </a:rPr>
              <a:t>(Maker/Admin/Customizer…)</a:t>
            </a: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4778259" y="844079"/>
            <a:ext cx="291967"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4677785" y="1473328"/>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3874737" y="3654211"/>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3975211" y="4343126"/>
            <a:ext cx="291968"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47247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822960" y="1431598"/>
            <a:ext cx="2867225" cy="61722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nvGrpSpPr>
          <p:cNvPr id="34" name="Group 33">
            <a:extLst>
              <a:ext uri="{FF2B5EF4-FFF2-40B4-BE49-F238E27FC236}">
                <a16:creationId xmlns:a16="http://schemas.microsoft.com/office/drawing/2014/main" id="{A7BA440F-5C46-4D23-86D9-7A797D9D5717}"/>
              </a:ext>
            </a:extLst>
          </p:cNvPr>
          <p:cNvGrpSpPr/>
          <p:nvPr/>
        </p:nvGrpSpPr>
        <p:grpSpPr>
          <a:xfrm>
            <a:off x="166953" y="2225868"/>
            <a:ext cx="3515502" cy="617220"/>
            <a:chOff x="343727" y="2343610"/>
            <a:chExt cx="476926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27" y="2394878"/>
              <a:ext cx="474662" cy="474663"/>
              <a:chOff x="6317" y="1470"/>
              <a:chExt cx="299" cy="299"/>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sp>
        <p:nvSpPr>
          <p:cNvPr id="3" name="Text Placeholder 6">
            <a:extLst>
              <a:ext uri="{FF2B5EF4-FFF2-40B4-BE49-F238E27FC236}">
                <a16:creationId xmlns:a16="http://schemas.microsoft.com/office/drawing/2014/main" id="{C919297A-7AFE-4FDA-949B-142E79E18856}"/>
              </a:ext>
            </a:extLst>
          </p:cNvPr>
          <p:cNvSpPr txBox="1">
            <a:spLocks/>
          </p:cNvSpPr>
          <p:nvPr/>
        </p:nvSpPr>
        <p:spPr>
          <a:xfrm>
            <a:off x="812748" y="1276691"/>
            <a:ext cx="3193091" cy="617220"/>
          </a:xfrm>
          <a:prstGeom prst="rect">
            <a:avLst/>
          </a:prstGeom>
        </p:spPr>
        <p:txBody>
          <a:bodyPr lIns="68580" tIns="34290" rIns="68580" bIns="34290"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63" spc="0" dirty="0">
                <a:gradFill>
                  <a:gsLst>
                    <a:gs pos="0">
                      <a:schemeClr val="tx1"/>
                    </a:gs>
                    <a:gs pos="100000">
                      <a:schemeClr val="tx1"/>
                    </a:gs>
                  </a:gsLst>
                  <a:lin ang="5400000" scaled="0"/>
                </a:gradFill>
                <a:latin typeface="Segoe UI"/>
              </a:rPr>
              <a:t>Admin capability to diagnose any user access related issues by invoking ‘Run diagnostics’ capability from admin center</a:t>
            </a:r>
          </a:p>
          <a:p>
            <a:pPr>
              <a:spcBef>
                <a:spcPts val="900"/>
              </a:spcBef>
              <a:spcAft>
                <a:spcPts val="900"/>
              </a:spcAft>
            </a:pPr>
            <a:r>
              <a:rPr lang="en-US" sz="1176" spc="0" dirty="0">
                <a:gradFill>
                  <a:gsLst>
                    <a:gs pos="0">
                      <a:schemeClr val="tx1"/>
                    </a:gs>
                    <a:gs pos="100000">
                      <a:schemeClr val="tx1"/>
                    </a:gs>
                  </a:gsLst>
                  <a:lin ang="5400000" scaled="0"/>
                </a:gradFill>
                <a:latin typeface="Segoe UI"/>
              </a:rPr>
              <a:t>Identify any license, security role, security group or AAD related issues related to </a:t>
            </a:r>
            <a:br>
              <a:rPr lang="en-US" sz="1176" spc="0" dirty="0">
                <a:gradFill>
                  <a:gsLst>
                    <a:gs pos="0">
                      <a:schemeClr val="tx1"/>
                    </a:gs>
                    <a:gs pos="100000">
                      <a:schemeClr val="tx1"/>
                    </a:gs>
                  </a:gsLst>
                  <a:lin ang="5400000" scaled="0"/>
                </a:gradFill>
                <a:latin typeface="Segoe UI"/>
              </a:rPr>
            </a:br>
            <a:r>
              <a:rPr lang="en-US" sz="1176" spc="0" dirty="0">
                <a:gradFill>
                  <a:gsLst>
                    <a:gs pos="0">
                      <a:schemeClr val="tx1"/>
                    </a:gs>
                    <a:gs pos="100000">
                      <a:schemeClr val="tx1"/>
                    </a:gs>
                  </a:gsLst>
                  <a:lin ang="5400000" scaled="0"/>
                </a:gradFill>
                <a:latin typeface="Segoe UI"/>
              </a:rPr>
              <a:t>Power Platform user access</a:t>
            </a:r>
          </a:p>
          <a:p>
            <a:pPr>
              <a:spcBef>
                <a:spcPts val="900"/>
              </a:spcBef>
              <a:spcAft>
                <a:spcPts val="900"/>
              </a:spcAft>
            </a:pPr>
            <a:r>
              <a:rPr lang="en-US" sz="1176" spc="0" dirty="0">
                <a:gradFill>
                  <a:gsLst>
                    <a:gs pos="0">
                      <a:schemeClr val="tx1"/>
                    </a:gs>
                    <a:gs pos="100000">
                      <a:schemeClr val="tx1"/>
                    </a:gs>
                  </a:gsLst>
                  <a:lin ang="5400000" scaled="0"/>
                </a:gradFill>
                <a:latin typeface="Segoe UI"/>
              </a:rPr>
              <a:t>Get appropriate pointers to resolve the underlying problem</a:t>
            </a:r>
          </a:p>
          <a:p>
            <a:pPr>
              <a:spcBef>
                <a:spcPts val="900"/>
              </a:spcBef>
              <a:spcAft>
                <a:spcPts val="900"/>
              </a:spcAft>
            </a:pPr>
            <a:r>
              <a:rPr lang="en-US" sz="1163" spc="0" dirty="0">
                <a:gradFill>
                  <a:gsLst>
                    <a:gs pos="0">
                      <a:schemeClr val="tx1"/>
                    </a:gs>
                    <a:gs pos="100000">
                      <a:schemeClr val="tx1"/>
                    </a:gs>
                  </a:gsLst>
                  <a:lin ang="5400000" scaled="0"/>
                </a:gradFill>
                <a:latin typeface="Segoe UI"/>
              </a:rPr>
              <a:t>Auto-synchronization of latest user information in AAD during diagnostics run </a:t>
            </a:r>
            <a:endParaRPr lang="en-US" sz="1163" spc="0" dirty="0">
              <a:gradFill>
                <a:gsLst>
                  <a:gs pos="0">
                    <a:schemeClr val="tx1"/>
                  </a:gs>
                  <a:gs pos="100000">
                    <a:schemeClr val="tx1"/>
                  </a:gs>
                </a:gsLst>
                <a:lin ang="5400000" scaled="0"/>
              </a:gradFill>
              <a:latin typeface="Segoe UI"/>
              <a:cs typeface="Segoe UI"/>
            </a:endParaRPr>
          </a:p>
        </p:txBody>
      </p:sp>
      <p:sp>
        <p:nvSpPr>
          <p:cNvPr id="4" name="Title 3">
            <a:extLst>
              <a:ext uri="{FF2B5EF4-FFF2-40B4-BE49-F238E27FC236}">
                <a16:creationId xmlns:a16="http://schemas.microsoft.com/office/drawing/2014/main" id="{DEB25907-A188-4002-A0A2-D8DC8BFAF1FC}"/>
              </a:ext>
            </a:extLst>
          </p:cNvPr>
          <p:cNvSpPr>
            <a:spLocks noGrp="1"/>
          </p:cNvSpPr>
          <p:nvPr>
            <p:ph type="title"/>
          </p:nvPr>
        </p:nvSpPr>
        <p:spPr>
          <a:xfrm>
            <a:off x="441197" y="342900"/>
            <a:ext cx="8263890" cy="646331"/>
          </a:xfrm>
        </p:spPr>
        <p:txBody>
          <a:bodyPr/>
          <a:lstStyle/>
          <a:p>
            <a:r>
              <a:rPr lang="en-US" dirty="0"/>
              <a:t>User Access </a:t>
            </a:r>
            <a:r>
              <a:rPr lang="en-US" dirty="0" err="1"/>
              <a:t>Diags</a:t>
            </a:r>
            <a:r>
              <a:rPr lang="en-US" dirty="0"/>
              <a:t> and Troubleshooting</a:t>
            </a:r>
            <a:br>
              <a:rPr lang="en-US" dirty="0"/>
            </a:br>
            <a:endParaRPr lang="en-US" sz="1500" dirty="0">
              <a:gradFill flip="none" rotWithShape="1">
                <a:gsLst>
                  <a:gs pos="82000">
                    <a:schemeClr val="accent5"/>
                  </a:gs>
                  <a:gs pos="0">
                    <a:schemeClr val="accent5"/>
                  </a:gs>
                </a:gsLst>
                <a:lin ang="2700000" scaled="1"/>
                <a:tileRect/>
              </a:gradFill>
            </a:endParaRPr>
          </a:p>
        </p:txBody>
      </p:sp>
      <p:pic>
        <p:nvPicPr>
          <p:cNvPr id="13" name="Picture 2" descr="Select Run diagnostics">
            <a:extLst>
              <a:ext uri="{FF2B5EF4-FFF2-40B4-BE49-F238E27FC236}">
                <a16:creationId xmlns:a16="http://schemas.microsoft.com/office/drawing/2014/main" id="{A56841F0-2FAB-4C48-A89E-E6B2971EF2B2}"/>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a:ext>
            </a:extLst>
          </a:blip>
          <a:srcRect l="320" r="320"/>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un diagnostics results">
            <a:extLst>
              <a:ext uri="{FF2B5EF4-FFF2-40B4-BE49-F238E27FC236}">
                <a16:creationId xmlns:a16="http://schemas.microsoft.com/office/drawing/2014/main" id="{95EC8628-5582-45CA-B9FA-C1CF1FE9AE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38183" y="2442318"/>
            <a:ext cx="2237345" cy="1954195"/>
          </a:xfrm>
          <a:prstGeom prst="rect">
            <a:avLst/>
          </a:prstGeom>
          <a:noFill/>
          <a:effectLst>
            <a:outerShdw blurRad="190500" dist="381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0CD3677B-37BD-4FB2-9107-A8D6C9886E3B}"/>
              </a:ext>
            </a:extLst>
          </p:cNvPr>
          <p:cNvSpPr/>
          <p:nvPr/>
        </p:nvSpPr>
        <p:spPr bwMode="auto">
          <a:xfrm>
            <a:off x="441198" y="1244863"/>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1</a:t>
            </a:r>
          </a:p>
        </p:txBody>
      </p:sp>
      <p:sp>
        <p:nvSpPr>
          <p:cNvPr id="16" name="Oval 15">
            <a:extLst>
              <a:ext uri="{FF2B5EF4-FFF2-40B4-BE49-F238E27FC236}">
                <a16:creationId xmlns:a16="http://schemas.microsoft.com/office/drawing/2014/main" id="{C1057FF7-48D0-4302-A82B-0968B5E95EF7}"/>
              </a:ext>
            </a:extLst>
          </p:cNvPr>
          <p:cNvSpPr/>
          <p:nvPr/>
        </p:nvSpPr>
        <p:spPr bwMode="auto">
          <a:xfrm>
            <a:off x="441198" y="199123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2</a:t>
            </a:r>
          </a:p>
        </p:txBody>
      </p:sp>
      <p:sp>
        <p:nvSpPr>
          <p:cNvPr id="18" name="Oval 17">
            <a:extLst>
              <a:ext uri="{FF2B5EF4-FFF2-40B4-BE49-F238E27FC236}">
                <a16:creationId xmlns:a16="http://schemas.microsoft.com/office/drawing/2014/main" id="{5A5D9656-9D36-4675-94B9-307059F861D8}"/>
              </a:ext>
            </a:extLst>
          </p:cNvPr>
          <p:cNvSpPr/>
          <p:nvPr/>
        </p:nvSpPr>
        <p:spPr bwMode="auto">
          <a:xfrm>
            <a:off x="441198" y="280219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3</a:t>
            </a:r>
          </a:p>
        </p:txBody>
      </p:sp>
      <p:sp>
        <p:nvSpPr>
          <p:cNvPr id="25" name="Oval 24">
            <a:extLst>
              <a:ext uri="{FF2B5EF4-FFF2-40B4-BE49-F238E27FC236}">
                <a16:creationId xmlns:a16="http://schemas.microsoft.com/office/drawing/2014/main" id="{806224CC-A203-4C2B-B017-73F47BC462EC}"/>
              </a:ext>
            </a:extLst>
          </p:cNvPr>
          <p:cNvSpPr/>
          <p:nvPr/>
        </p:nvSpPr>
        <p:spPr bwMode="auto">
          <a:xfrm>
            <a:off x="441198" y="3401022"/>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4</a:t>
            </a:r>
          </a:p>
        </p:txBody>
      </p:sp>
    </p:spTree>
    <p:custDataLst>
      <p:tags r:id="rId1"/>
    </p:custDataLst>
    <p:extLst>
      <p:ext uri="{BB962C8B-B14F-4D97-AF65-F5344CB8AC3E}">
        <p14:creationId xmlns:p14="http://schemas.microsoft.com/office/powerpoint/2010/main" val="2987151236"/>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E13CB8D1-C196-4BD7-9006-648FCA9804B4}"/>
              </a:ext>
            </a:extLst>
          </p:cNvPr>
          <p:cNvSpPr/>
          <p:nvPr/>
        </p:nvSpPr>
        <p:spPr bwMode="auto">
          <a:xfrm>
            <a:off x="215995" y="1280193"/>
            <a:ext cx="8928005" cy="3862941"/>
          </a:xfrm>
          <a:custGeom>
            <a:avLst/>
            <a:gdLst>
              <a:gd name="connsiteX0" fmla="*/ 572314 w 12142707"/>
              <a:gd name="connsiteY0" fmla="*/ 0 h 5253868"/>
              <a:gd name="connsiteX1" fmla="*/ 10012232 w 12142707"/>
              <a:gd name="connsiteY1" fmla="*/ 0 h 5253868"/>
              <a:gd name="connsiteX2" fmla="*/ 12142707 w 12142707"/>
              <a:gd name="connsiteY2" fmla="*/ 4260949 h 5253868"/>
              <a:gd name="connsiteX3" fmla="*/ 12142707 w 12142707"/>
              <a:gd name="connsiteY3" fmla="*/ 5253868 h 5253868"/>
              <a:gd name="connsiteX4" fmla="*/ 0 w 12142707"/>
              <a:gd name="connsiteY4" fmla="*/ 5253868 h 5253868"/>
              <a:gd name="connsiteX5" fmla="*/ 0 w 12142707"/>
              <a:gd name="connsiteY5" fmla="*/ 1144627 h 52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707" h="5253868">
                <a:moveTo>
                  <a:pt x="572314" y="0"/>
                </a:moveTo>
                <a:lnTo>
                  <a:pt x="10012232" y="0"/>
                </a:lnTo>
                <a:lnTo>
                  <a:pt x="12142707" y="4260949"/>
                </a:lnTo>
                <a:lnTo>
                  <a:pt x="12142707" y="5253868"/>
                </a:lnTo>
                <a:lnTo>
                  <a:pt x="0" y="5253868"/>
                </a:lnTo>
                <a:lnTo>
                  <a:pt x="0" y="114462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05F38F3-7BB0-4EFF-A304-7015DD4AD37D}"/>
              </a:ext>
            </a:extLst>
          </p:cNvPr>
          <p:cNvSpPr/>
          <p:nvPr/>
        </p:nvSpPr>
        <p:spPr bwMode="auto">
          <a:xfrm>
            <a:off x="0" y="1065646"/>
            <a:ext cx="9144000" cy="4072645"/>
          </a:xfrm>
          <a:custGeom>
            <a:avLst/>
            <a:gdLst>
              <a:gd name="connsiteX0" fmla="*/ 572314 w 12436475"/>
              <a:gd name="connsiteY0" fmla="*/ 0 h 5539080"/>
              <a:gd name="connsiteX1" fmla="*/ 10012232 w 12436475"/>
              <a:gd name="connsiteY1" fmla="*/ 0 h 5539080"/>
              <a:gd name="connsiteX2" fmla="*/ 12436475 w 12436475"/>
              <a:gd name="connsiteY2" fmla="*/ 4848484 h 5539080"/>
              <a:gd name="connsiteX3" fmla="*/ 12436475 w 12436475"/>
              <a:gd name="connsiteY3" fmla="*/ 5539080 h 5539080"/>
              <a:gd name="connsiteX4" fmla="*/ 0 w 12436475"/>
              <a:gd name="connsiteY4" fmla="*/ 5539080 h 5539080"/>
              <a:gd name="connsiteX5" fmla="*/ 0 w 12436475"/>
              <a:gd name="connsiteY5" fmla="*/ 1144627 h 55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475" h="5539080">
                <a:moveTo>
                  <a:pt x="572314" y="0"/>
                </a:moveTo>
                <a:lnTo>
                  <a:pt x="10012232" y="0"/>
                </a:lnTo>
                <a:lnTo>
                  <a:pt x="12436475" y="4848484"/>
                </a:lnTo>
                <a:lnTo>
                  <a:pt x="12436475" y="5539080"/>
                </a:lnTo>
                <a:lnTo>
                  <a:pt x="0" y="5539080"/>
                </a:lnTo>
                <a:lnTo>
                  <a:pt x="0" y="1144627"/>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0A1BC9E7-0E0C-4303-ACDB-5E4FBB780FE4}"/>
              </a:ext>
            </a:extLst>
          </p:cNvPr>
          <p:cNvSpPr>
            <a:spLocks noGrp="1"/>
          </p:cNvSpPr>
          <p:nvPr>
            <p:ph type="title"/>
          </p:nvPr>
        </p:nvSpPr>
        <p:spPr/>
        <p:txBody>
          <a:bodyPr/>
          <a:lstStyle/>
          <a:p>
            <a:r>
              <a:rPr lang="en-US" dirty="0"/>
              <a:t>Security with Dataverse in an environment</a:t>
            </a:r>
            <a:endParaRPr lang="en-GB" dirty="0"/>
          </a:p>
        </p:txBody>
      </p:sp>
      <p:sp>
        <p:nvSpPr>
          <p:cNvPr id="76" name="Text Placeholder 2" hidden="1">
            <a:extLst>
              <a:ext uri="{FF2B5EF4-FFF2-40B4-BE49-F238E27FC236}">
                <a16:creationId xmlns:a16="http://schemas.microsoft.com/office/drawing/2014/main" id="{7FA3820C-D0F9-45C5-B3B4-73A1071E713F}"/>
              </a:ext>
            </a:extLst>
          </p:cNvPr>
          <p:cNvSpPr txBox="1">
            <a:spLocks/>
          </p:cNvSpPr>
          <p:nvPr/>
        </p:nvSpPr>
        <p:spPr>
          <a:xfrm>
            <a:off x="429538" y="1055824"/>
            <a:ext cx="8217543" cy="363946"/>
          </a:xfrm>
          <a:prstGeom prst="rect">
            <a:avLst/>
          </a:prstGeom>
        </p:spPr>
        <p:txBody>
          <a:bodyP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endParaRPr lang="en-US" sz="1765" spc="-37">
              <a:solidFill>
                <a:srgbClr val="3C3C41"/>
              </a:solidFill>
              <a:latin typeface="Segoe UI" panose="020B0502040204020203" pitchFamily="34" charset="0"/>
            </a:endParaRPr>
          </a:p>
        </p:txBody>
      </p:sp>
      <p:grpSp>
        <p:nvGrpSpPr>
          <p:cNvPr id="12" name="Group 11">
            <a:extLst>
              <a:ext uri="{FF2B5EF4-FFF2-40B4-BE49-F238E27FC236}">
                <a16:creationId xmlns:a16="http://schemas.microsoft.com/office/drawing/2014/main" id="{4EE440B5-00AF-4E9A-9A2E-2F7500D0125E}"/>
              </a:ext>
            </a:extLst>
          </p:cNvPr>
          <p:cNvGrpSpPr/>
          <p:nvPr/>
        </p:nvGrpSpPr>
        <p:grpSpPr>
          <a:xfrm>
            <a:off x="279251" y="1401229"/>
            <a:ext cx="7870639" cy="3017231"/>
            <a:chOff x="1881007" y="2484351"/>
            <a:chExt cx="8674461" cy="3325378"/>
          </a:xfrm>
        </p:grpSpPr>
        <p:sp>
          <p:nvSpPr>
            <p:cNvPr id="85" name="Hexagon 84">
              <a:extLst>
                <a:ext uri="{FF2B5EF4-FFF2-40B4-BE49-F238E27FC236}">
                  <a16:creationId xmlns:a16="http://schemas.microsoft.com/office/drawing/2014/main" id="{7CF8CD03-55F6-4403-A355-7A4A7F4AE4EF}"/>
                </a:ext>
              </a:extLst>
            </p:cNvPr>
            <p:cNvSpPr/>
            <p:nvPr/>
          </p:nvSpPr>
          <p:spPr bwMode="auto">
            <a:xfrm>
              <a:off x="2105815" y="2637082"/>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a:solidFill>
                    <a:schemeClr val="bg1"/>
                  </a:solidFill>
                  <a:latin typeface="Segoe UI"/>
                </a:rPr>
                <a:t>Users are associated with an environment either directly or just in-time via an Azure AD Group</a:t>
              </a:r>
            </a:p>
          </p:txBody>
        </p:sp>
        <p:sp>
          <p:nvSpPr>
            <p:cNvPr id="100" name="Hexagon 99">
              <a:extLst>
                <a:ext uri="{FF2B5EF4-FFF2-40B4-BE49-F238E27FC236}">
                  <a16:creationId xmlns:a16="http://schemas.microsoft.com/office/drawing/2014/main" id="{8406507A-CF41-498A-A4DB-ACF7A5B34AB8}"/>
                </a:ext>
              </a:extLst>
            </p:cNvPr>
            <p:cNvSpPr/>
            <p:nvPr/>
          </p:nvSpPr>
          <p:spPr bwMode="auto">
            <a:xfrm>
              <a:off x="4138035"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Access to apps, data and services is by association with one or more security roles</a:t>
              </a:r>
            </a:p>
          </p:txBody>
        </p:sp>
        <p:sp>
          <p:nvSpPr>
            <p:cNvPr id="105" name="Hexagon 104">
              <a:extLst>
                <a:ext uri="{FF2B5EF4-FFF2-40B4-BE49-F238E27FC236}">
                  <a16:creationId xmlns:a16="http://schemas.microsoft.com/office/drawing/2014/main" id="{D7390203-2708-47BA-98C7-3F63CFEA4926}"/>
                </a:ext>
              </a:extLst>
            </p:cNvPr>
            <p:cNvSpPr/>
            <p:nvPr/>
          </p:nvSpPr>
          <p:spPr bwMode="auto">
            <a:xfrm>
              <a:off x="6079464" y="2484351"/>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Each security role grants discrete privileges </a:t>
              </a:r>
            </a:p>
          </p:txBody>
        </p:sp>
        <p:sp>
          <p:nvSpPr>
            <p:cNvPr id="110" name="Hexagon 109">
              <a:extLst>
                <a:ext uri="{FF2B5EF4-FFF2-40B4-BE49-F238E27FC236}">
                  <a16:creationId xmlns:a16="http://schemas.microsoft.com/office/drawing/2014/main" id="{A5F44028-A068-468F-9E4D-5BB1BFB7D68C}"/>
                </a:ext>
              </a:extLst>
            </p:cNvPr>
            <p:cNvSpPr/>
            <p:nvPr/>
          </p:nvSpPr>
          <p:spPr bwMode="auto">
            <a:xfrm>
              <a:off x="8031560"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err="1">
                  <a:solidFill>
                    <a:schemeClr val="bg1"/>
                  </a:solidFill>
                  <a:latin typeface="Segoe UI"/>
                </a:rPr>
                <a:t>Dataverse</a:t>
              </a:r>
              <a:r>
                <a:rPr lang="en-US" sz="1471" dirty="0">
                  <a:solidFill>
                    <a:schemeClr val="bg1"/>
                  </a:solidFill>
                  <a:latin typeface="Segoe UI"/>
                </a:rPr>
                <a:t> Data can be secured down to the field level</a:t>
              </a:r>
            </a:p>
          </p:txBody>
        </p:sp>
        <p:grpSp>
          <p:nvGrpSpPr>
            <p:cNvPr id="11" name="Group 10">
              <a:extLst>
                <a:ext uri="{FF2B5EF4-FFF2-40B4-BE49-F238E27FC236}">
                  <a16:creationId xmlns:a16="http://schemas.microsoft.com/office/drawing/2014/main" id="{77CD83F0-DDAF-46D1-8FB0-85CE40092804}"/>
                </a:ext>
              </a:extLst>
            </p:cNvPr>
            <p:cNvGrpSpPr/>
            <p:nvPr/>
          </p:nvGrpSpPr>
          <p:grpSpPr>
            <a:xfrm>
              <a:off x="1881007" y="3487518"/>
              <a:ext cx="502355" cy="433065"/>
              <a:chOff x="1881007" y="3487518"/>
              <a:chExt cx="502355" cy="433065"/>
            </a:xfrm>
          </p:grpSpPr>
          <p:sp>
            <p:nvSpPr>
              <p:cNvPr id="82" name="Hexagon 81">
                <a:extLst>
                  <a:ext uri="{FF2B5EF4-FFF2-40B4-BE49-F238E27FC236}">
                    <a16:creationId xmlns:a16="http://schemas.microsoft.com/office/drawing/2014/main" id="{8A521663-2EC6-446E-BDA1-1303F5B55E05}"/>
                  </a:ext>
                </a:extLst>
              </p:cNvPr>
              <p:cNvSpPr/>
              <p:nvPr/>
            </p:nvSpPr>
            <p:spPr bwMode="auto">
              <a:xfrm>
                <a:off x="1881007" y="3487518"/>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4" name="people_7" title="Icon of two people">
                <a:extLst>
                  <a:ext uri="{FF2B5EF4-FFF2-40B4-BE49-F238E27FC236}">
                    <a16:creationId xmlns:a16="http://schemas.microsoft.com/office/drawing/2014/main" id="{6D2A2B65-375B-4E28-ABB1-D7F7F4EB9E4A}"/>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9" name="Group 8">
              <a:extLst>
                <a:ext uri="{FF2B5EF4-FFF2-40B4-BE49-F238E27FC236}">
                  <a16:creationId xmlns:a16="http://schemas.microsoft.com/office/drawing/2014/main" id="{90E79499-7BDD-4D2D-8A6B-AA4F97647D0E}"/>
                </a:ext>
              </a:extLst>
            </p:cNvPr>
            <p:cNvGrpSpPr/>
            <p:nvPr/>
          </p:nvGrpSpPr>
          <p:grpSpPr>
            <a:xfrm>
              <a:off x="3913227" y="4484383"/>
              <a:ext cx="502355" cy="433065"/>
              <a:chOff x="3913227" y="4484383"/>
              <a:chExt cx="502355" cy="433065"/>
            </a:xfrm>
          </p:grpSpPr>
          <p:sp>
            <p:nvSpPr>
              <p:cNvPr id="102" name="Hexagon 101">
                <a:extLst>
                  <a:ext uri="{FF2B5EF4-FFF2-40B4-BE49-F238E27FC236}">
                    <a16:creationId xmlns:a16="http://schemas.microsoft.com/office/drawing/2014/main" id="{97FA2269-3A83-461E-AFD5-B227577B1953}"/>
                  </a:ext>
                </a:extLst>
              </p:cNvPr>
              <p:cNvSpPr/>
              <p:nvPr/>
            </p:nvSpPr>
            <p:spPr bwMode="auto">
              <a:xfrm>
                <a:off x="3913227"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5" name="phone_6" title="Icon of a cellphone with a checkmark on the lower right corner">
                <a:extLst>
                  <a:ext uri="{FF2B5EF4-FFF2-40B4-BE49-F238E27FC236}">
                    <a16:creationId xmlns:a16="http://schemas.microsoft.com/office/drawing/2014/main" id="{03378723-52F2-4C55-9424-861466AB99A4}"/>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8" name="Group 7">
              <a:extLst>
                <a:ext uri="{FF2B5EF4-FFF2-40B4-BE49-F238E27FC236}">
                  <a16:creationId xmlns:a16="http://schemas.microsoft.com/office/drawing/2014/main" id="{AD21BFE8-8462-4D32-BF00-18E92366735A}"/>
                </a:ext>
              </a:extLst>
            </p:cNvPr>
            <p:cNvGrpSpPr/>
            <p:nvPr/>
          </p:nvGrpSpPr>
          <p:grpSpPr>
            <a:xfrm>
              <a:off x="5854656" y="3334787"/>
              <a:ext cx="502355" cy="433065"/>
              <a:chOff x="5854656" y="3334787"/>
              <a:chExt cx="502355" cy="433065"/>
            </a:xfrm>
          </p:grpSpPr>
          <p:sp>
            <p:nvSpPr>
              <p:cNvPr id="107" name="Hexagon 106">
                <a:extLst>
                  <a:ext uri="{FF2B5EF4-FFF2-40B4-BE49-F238E27FC236}">
                    <a16:creationId xmlns:a16="http://schemas.microsoft.com/office/drawing/2014/main" id="{272ECFDB-B155-45FB-B75E-29A2DC43EDDD}"/>
                  </a:ext>
                </a:extLst>
              </p:cNvPr>
              <p:cNvSpPr/>
              <p:nvPr/>
            </p:nvSpPr>
            <p:spPr bwMode="auto">
              <a:xfrm>
                <a:off x="5854656" y="3334787"/>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6" name="shield_3" title="Icon of a shield with an exclamation point inside">
                <a:extLst>
                  <a:ext uri="{FF2B5EF4-FFF2-40B4-BE49-F238E27FC236}">
                    <a16:creationId xmlns:a16="http://schemas.microsoft.com/office/drawing/2014/main" id="{54D8C5F1-F41B-44E9-ADB7-47432E27BFE1}"/>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10" name="Group 9">
              <a:extLst>
                <a:ext uri="{FF2B5EF4-FFF2-40B4-BE49-F238E27FC236}">
                  <a16:creationId xmlns:a16="http://schemas.microsoft.com/office/drawing/2014/main" id="{A0623374-8F4A-42BD-8833-8108AD113190}"/>
                </a:ext>
              </a:extLst>
            </p:cNvPr>
            <p:cNvGrpSpPr/>
            <p:nvPr/>
          </p:nvGrpSpPr>
          <p:grpSpPr>
            <a:xfrm>
              <a:off x="7806752" y="4484383"/>
              <a:ext cx="502355" cy="433065"/>
              <a:chOff x="7806752" y="4484383"/>
              <a:chExt cx="502355" cy="433065"/>
            </a:xfrm>
          </p:grpSpPr>
          <p:sp>
            <p:nvSpPr>
              <p:cNvPr id="112" name="Hexagon 111">
                <a:extLst>
                  <a:ext uri="{FF2B5EF4-FFF2-40B4-BE49-F238E27FC236}">
                    <a16:creationId xmlns:a16="http://schemas.microsoft.com/office/drawing/2014/main" id="{E88CA282-0274-48D0-B21B-F697E7EFC6A2}"/>
                  </a:ext>
                </a:extLst>
              </p:cNvPr>
              <p:cNvSpPr/>
              <p:nvPr/>
            </p:nvSpPr>
            <p:spPr bwMode="auto">
              <a:xfrm>
                <a:off x="7806752"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7" name="Graphic 72">
                <a:extLst>
                  <a:ext uri="{FF2B5EF4-FFF2-40B4-BE49-F238E27FC236}">
                    <a16:creationId xmlns:a16="http://schemas.microsoft.com/office/drawing/2014/main" id="{925BDA7E-5F7A-42FD-A9D2-A900E5D0879A}"/>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685775"/>
                <a:endParaRPr lang="en-IN" sz="1765">
                  <a:solidFill>
                    <a:srgbClr val="3C3C41"/>
                  </a:solidFill>
                  <a:latin typeface="Segoe UI"/>
                </a:endParaRPr>
              </a:p>
            </p:txBody>
          </p:sp>
        </p:grpSp>
      </p:grpSp>
      <p:grpSp>
        <p:nvGrpSpPr>
          <p:cNvPr id="2" name="Group 1">
            <a:extLst>
              <a:ext uri="{FF2B5EF4-FFF2-40B4-BE49-F238E27FC236}">
                <a16:creationId xmlns:a16="http://schemas.microsoft.com/office/drawing/2014/main" id="{E62E88BB-64DF-48C0-B000-76DFCC99CC68}"/>
              </a:ext>
            </a:extLst>
          </p:cNvPr>
          <p:cNvGrpSpPr/>
          <p:nvPr/>
        </p:nvGrpSpPr>
        <p:grpSpPr>
          <a:xfrm>
            <a:off x="8025245" y="-310978"/>
            <a:ext cx="1667349" cy="1376624"/>
            <a:chOff x="10308253" y="-1239842"/>
            <a:chExt cx="2954665" cy="2439479"/>
          </a:xfrm>
        </p:grpSpPr>
        <p:sp>
          <p:nvSpPr>
            <p:cNvPr id="23" name="Hexagon 22">
              <a:extLst>
                <a:ext uri="{FF2B5EF4-FFF2-40B4-BE49-F238E27FC236}">
                  <a16:creationId xmlns:a16="http://schemas.microsoft.com/office/drawing/2014/main" id="{2E039853-C813-4BE5-AA44-EF14B826C69A}"/>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FF7D9B27-31FA-4CD6-BD99-88768B446A25}"/>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099265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5804347"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72605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72605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Key out-of-box security roles you need to know</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237529" y="1877355"/>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2051488" y="1909626"/>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3938546"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383720" y="2018381"/>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107571" rIns="67232" bIns="107571" numCol="1" spcCol="0" rtlCol="0" fromWordArt="0" anchor="ctr" anchorCtr="0" forceAA="0" compatLnSpc="1">
            <a:prstTxWarp prst="textNoShape">
              <a:avLst/>
            </a:prstTxWarp>
            <a:noAutofit/>
          </a:bodyPr>
          <a:lstStyle/>
          <a:p>
            <a:pPr algn="ctr" defTabSz="685775">
              <a:lnSpc>
                <a:spcPct val="107000"/>
              </a:lnSpc>
            </a:pPr>
            <a:r>
              <a:rPr lang="en-US" sz="1100" dirty="0">
                <a:solidFill>
                  <a:srgbClr val="3C3C41"/>
                </a:solidFill>
                <a:latin typeface="Segoe UI Semibold" panose="020B0702040204020203" pitchFamily="34" charset="0"/>
                <a:cs typeface="Segoe UI Semibold" panose="020B0702040204020203" pitchFamily="34" charset="0"/>
              </a:rPr>
              <a:t>Environment</a:t>
            </a:r>
            <a:br>
              <a:rPr lang="en-US" sz="1100" dirty="0">
                <a:solidFill>
                  <a:srgbClr val="3C3C41"/>
                </a:solidFill>
                <a:latin typeface="Segoe UI Semibold" panose="020B0702040204020203" pitchFamily="34" charset="0"/>
                <a:cs typeface="Segoe UI Semibold" panose="020B0702040204020203" pitchFamily="34" charset="0"/>
              </a:rPr>
            </a:br>
            <a:r>
              <a:rPr lang="en-US" sz="1100" dirty="0">
                <a:solidFill>
                  <a:srgbClr val="3C3C41"/>
                </a:solidFill>
                <a:latin typeface="Segoe UI Semibold" panose="020B0702040204020203" pitchFamily="34" charset="0"/>
                <a:cs typeface="Segoe UI Semibold" panose="020B0702040204020203" pitchFamily="34" charset="0"/>
              </a:rPr>
              <a:t>Admin</a:t>
            </a:r>
          </a:p>
        </p:txBody>
      </p:sp>
      <p:sp>
        <p:nvSpPr>
          <p:cNvPr id="51" name="Hexagon 50">
            <a:extLst>
              <a:ext uri="{FF2B5EF4-FFF2-40B4-BE49-F238E27FC236}">
                <a16:creationId xmlns:a16="http://schemas.microsoft.com/office/drawing/2014/main" id="{693AC5E9-7DBB-4C90-B816-8F16AA79D11D}"/>
              </a:ext>
            </a:extLst>
          </p:cNvPr>
          <p:cNvSpPr/>
          <p:nvPr/>
        </p:nvSpPr>
        <p:spPr bwMode="auto">
          <a:xfrm>
            <a:off x="2164946" y="2022050"/>
            <a:ext cx="1461557"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cs typeface="Segoe UI Semibold" panose="020B0702040204020203" pitchFamily="34" charset="0"/>
              </a:rPr>
              <a:t>Environment Maker</a:t>
            </a:r>
            <a:endPar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4082483"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dirty="0">
                <a:solidFill>
                  <a:srgbClr val="3C3C41"/>
                </a:solidFill>
                <a:latin typeface="Segoe UI Semibold" panose="020B0702040204020203" pitchFamily="34" charset="0"/>
                <a:cs typeface="Segoe UI Semibold" panose="020B0702040204020203" pitchFamily="34" charset="0"/>
              </a:rPr>
              <a:t>Common Data Service User</a:t>
            </a:r>
            <a:endParaRPr lang="en-US" sz="11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5948285"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Admin</a:t>
            </a:r>
          </a:p>
        </p:txBody>
      </p:sp>
      <p:sp>
        <p:nvSpPr>
          <p:cNvPr id="60" name="Oval 59">
            <a:extLst>
              <a:ext uri="{FF2B5EF4-FFF2-40B4-BE49-F238E27FC236}">
                <a16:creationId xmlns:a16="http://schemas.microsoft.com/office/drawing/2014/main" id="{6C32CEFC-C231-4D61-8E48-25F316161283}"/>
              </a:ext>
            </a:extLst>
          </p:cNvPr>
          <p:cNvSpPr/>
          <p:nvPr/>
        </p:nvSpPr>
        <p:spPr bwMode="auto">
          <a:xfrm>
            <a:off x="1691567" y="2261385"/>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3515830" y="229365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53947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1691567" y="3242970"/>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3515830" y="327524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53947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0" y="1784359"/>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1813957" y="1816630"/>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3701016"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5566817"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105123" y="1922244"/>
            <a:ext cx="317125" cy="174871"/>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1927244" y="1900994"/>
            <a:ext cx="268035" cy="256638"/>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5683547" y="1967764"/>
            <a:ext cx="299636" cy="17817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050">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3825122" y="1949629"/>
            <a:ext cx="260369" cy="235688"/>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3" name="Freeform: Shape 2">
            <a:extLst>
              <a:ext uri="{FF2B5EF4-FFF2-40B4-BE49-F238E27FC236}">
                <a16:creationId xmlns:a16="http://schemas.microsoft.com/office/drawing/2014/main" id="{148DE3BB-4E46-42DC-B9A8-A5B20ADDBB74}"/>
              </a:ext>
            </a:extLst>
          </p:cNvPr>
          <p:cNvSpPr/>
          <p:nvPr/>
        </p:nvSpPr>
        <p:spPr bwMode="auto">
          <a:xfrm>
            <a:off x="7597703" y="1970351"/>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6281F6-B95F-4F78-A014-1675C7B61557}"/>
              </a:ext>
            </a:extLst>
          </p:cNvPr>
          <p:cNvSpPr/>
          <p:nvPr/>
        </p:nvSpPr>
        <p:spPr bwMode="auto">
          <a:xfrm>
            <a:off x="9053955" y="235438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4" name="Oval 13">
            <a:extLst>
              <a:ext uri="{FF2B5EF4-FFF2-40B4-BE49-F238E27FC236}">
                <a16:creationId xmlns:a16="http://schemas.microsoft.com/office/drawing/2014/main" id="{D5BFFB30-AB03-41DC-BA2B-AF1A9F008987}"/>
              </a:ext>
            </a:extLst>
          </p:cNvPr>
          <p:cNvSpPr/>
          <p:nvPr/>
        </p:nvSpPr>
        <p:spPr bwMode="auto">
          <a:xfrm>
            <a:off x="9053955" y="333596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5" name="Hexagon 14">
            <a:extLst>
              <a:ext uri="{FF2B5EF4-FFF2-40B4-BE49-F238E27FC236}">
                <a16:creationId xmlns:a16="http://schemas.microsoft.com/office/drawing/2014/main" id="{7D108EB0-2FED-45D5-973C-8CDD4317EB4C}"/>
              </a:ext>
            </a:extLst>
          </p:cNvPr>
          <p:cNvSpPr/>
          <p:nvPr/>
        </p:nvSpPr>
        <p:spPr bwMode="auto">
          <a:xfrm>
            <a:off x="7741641" y="2107185"/>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Customizer</a:t>
            </a:r>
          </a:p>
        </p:txBody>
      </p:sp>
      <p:sp>
        <p:nvSpPr>
          <p:cNvPr id="16" name="Hexagon 15">
            <a:extLst>
              <a:ext uri="{FF2B5EF4-FFF2-40B4-BE49-F238E27FC236}">
                <a16:creationId xmlns:a16="http://schemas.microsoft.com/office/drawing/2014/main" id="{DC102EDF-C095-4B34-A27C-27ACD3D5DA61}"/>
              </a:ext>
            </a:extLst>
          </p:cNvPr>
          <p:cNvSpPr/>
          <p:nvPr/>
        </p:nvSpPr>
        <p:spPr bwMode="auto">
          <a:xfrm>
            <a:off x="7360174" y="1877356"/>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9" name="Graphic 18" descr="Puzzle">
            <a:extLst>
              <a:ext uri="{FF2B5EF4-FFF2-40B4-BE49-F238E27FC236}">
                <a16:creationId xmlns:a16="http://schemas.microsoft.com/office/drawing/2014/main" id="{D3011409-93B8-43B3-A877-E42661B359C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1719" y="1936534"/>
            <a:ext cx="309611" cy="309611"/>
          </a:xfrm>
          <a:prstGeom prst="rect">
            <a:avLst/>
          </a:prstGeom>
        </p:spPr>
      </p:pic>
      <p:sp>
        <p:nvSpPr>
          <p:cNvPr id="86" name="TextBox 85">
            <a:extLst>
              <a:ext uri="{FF2B5EF4-FFF2-40B4-BE49-F238E27FC236}">
                <a16:creationId xmlns:a16="http://schemas.microsoft.com/office/drawing/2014/main" id="{5AD1E326-5FF6-42DB-93E2-616D353825D0}"/>
              </a:ext>
            </a:extLst>
          </p:cNvPr>
          <p:cNvSpPr txBox="1"/>
          <p:nvPr/>
        </p:nvSpPr>
        <p:spPr>
          <a:xfrm>
            <a:off x="223007" y="3702912"/>
            <a:ext cx="1590951" cy="1061829"/>
          </a:xfrm>
          <a:prstGeom prst="rect">
            <a:avLst/>
          </a:prstGeom>
          <a:noFill/>
        </p:spPr>
        <p:txBody>
          <a:bodyPr wrap="square">
            <a:spAutoFit/>
          </a:bodyPr>
          <a:lstStyle/>
          <a:p>
            <a:pPr algn="ctr"/>
            <a:r>
              <a:rPr lang="en-US" sz="1050" dirty="0">
                <a:solidFill>
                  <a:srgbClr val="3C3C41"/>
                </a:solidFill>
                <a:latin typeface="Segoe UI"/>
              </a:rPr>
              <a:t>Perform all environment level administrator tasks – User mgmt., </a:t>
            </a:r>
            <a:r>
              <a:rPr lang="en-US" sz="1050" dirty="0" err="1">
                <a:solidFill>
                  <a:srgbClr val="171717"/>
                </a:solidFill>
                <a:latin typeface="Segoe UI" panose="020B0502040204020203" pitchFamily="34" charset="0"/>
              </a:rPr>
              <a:t>Dataverse</a:t>
            </a:r>
            <a:r>
              <a:rPr lang="en-US" sz="1050" dirty="0">
                <a:solidFill>
                  <a:srgbClr val="171717"/>
                </a:solidFill>
                <a:latin typeface="Segoe UI" panose="020B0502040204020203" pitchFamily="34" charset="0"/>
              </a:rPr>
              <a:t> provisioning, Resource mgmt., DLP </a:t>
            </a:r>
            <a:r>
              <a:rPr lang="en-US" sz="1050" dirty="0" err="1">
                <a:solidFill>
                  <a:srgbClr val="171717"/>
                </a:solidFill>
                <a:latin typeface="Segoe UI" panose="020B0502040204020203" pitchFamily="34" charset="0"/>
              </a:rPr>
              <a:t>mgmt</a:t>
            </a:r>
            <a:r>
              <a:rPr lang="en-US" sz="1050" dirty="0">
                <a:solidFill>
                  <a:srgbClr val="171717"/>
                </a:solidFill>
                <a:latin typeface="Segoe UI" panose="020B0502040204020203" pitchFamily="34" charset="0"/>
              </a:rPr>
              <a:t> </a:t>
            </a:r>
            <a:r>
              <a:rPr lang="en-US" sz="1050" dirty="0" err="1">
                <a:solidFill>
                  <a:srgbClr val="171717"/>
                </a:solidFill>
                <a:latin typeface="Segoe UI" panose="020B0502040204020203" pitchFamily="34" charset="0"/>
              </a:rPr>
              <a:t>etc</a:t>
            </a:r>
            <a:endParaRPr lang="en-US" sz="1050" dirty="0">
              <a:solidFill>
                <a:srgbClr val="3C3C41"/>
              </a:solidFill>
              <a:latin typeface="Segoe UI"/>
            </a:endParaRPr>
          </a:p>
        </p:txBody>
      </p:sp>
      <p:sp>
        <p:nvSpPr>
          <p:cNvPr id="21" name="TextBox 20">
            <a:extLst>
              <a:ext uri="{FF2B5EF4-FFF2-40B4-BE49-F238E27FC236}">
                <a16:creationId xmlns:a16="http://schemas.microsoft.com/office/drawing/2014/main" id="{B3486616-DD7A-41B1-9D2F-F15EBFDDEFD8}"/>
              </a:ext>
            </a:extLst>
          </p:cNvPr>
          <p:cNvSpPr txBox="1"/>
          <p:nvPr/>
        </p:nvSpPr>
        <p:spPr>
          <a:xfrm>
            <a:off x="2036993" y="3702912"/>
            <a:ext cx="1590951" cy="738664"/>
          </a:xfrm>
          <a:prstGeom prst="rect">
            <a:avLst/>
          </a:prstGeom>
          <a:noFill/>
        </p:spPr>
        <p:txBody>
          <a:bodyPr wrap="square">
            <a:spAutoFit/>
          </a:bodyPr>
          <a:lstStyle/>
          <a:p>
            <a:pPr algn="ctr"/>
            <a:r>
              <a:rPr lang="en-US" sz="1050">
                <a:solidFill>
                  <a:srgbClr val="3C3C41"/>
                </a:solidFill>
                <a:latin typeface="Segoe UI"/>
              </a:rPr>
              <a:t>Resource creation – apps, connections, custom APIs, gateways, and flows</a:t>
            </a:r>
          </a:p>
        </p:txBody>
      </p:sp>
      <p:sp>
        <p:nvSpPr>
          <p:cNvPr id="22" name="TextBox 21">
            <a:extLst>
              <a:ext uri="{FF2B5EF4-FFF2-40B4-BE49-F238E27FC236}">
                <a16:creationId xmlns:a16="http://schemas.microsoft.com/office/drawing/2014/main" id="{19471DEA-1F71-42BF-B912-C0FF5FC09910}"/>
              </a:ext>
            </a:extLst>
          </p:cNvPr>
          <p:cNvSpPr txBox="1"/>
          <p:nvPr/>
        </p:nvSpPr>
        <p:spPr>
          <a:xfrm>
            <a:off x="3850979" y="3702912"/>
            <a:ext cx="1590951" cy="738664"/>
          </a:xfrm>
          <a:prstGeom prst="rect">
            <a:avLst/>
          </a:prstGeom>
          <a:noFill/>
        </p:spPr>
        <p:txBody>
          <a:bodyPr wrap="square">
            <a:spAutoFit/>
          </a:bodyPr>
          <a:lstStyle/>
          <a:p>
            <a:pPr algn="ctr"/>
            <a:r>
              <a:rPr lang="en-US" sz="1050" dirty="0">
                <a:solidFill>
                  <a:srgbClr val="3C3C41"/>
                </a:solidFill>
                <a:latin typeface="Segoe UI"/>
              </a:rPr>
              <a:t>Resource execution and </a:t>
            </a:r>
            <a:r>
              <a:rPr lang="en-US" sz="1050" dirty="0" err="1">
                <a:solidFill>
                  <a:srgbClr val="3C3C41"/>
                </a:solidFill>
                <a:latin typeface="Segoe UI"/>
              </a:rPr>
              <a:t>Dataverse</a:t>
            </a:r>
            <a:r>
              <a:rPr lang="en-US" sz="1050" dirty="0">
                <a:solidFill>
                  <a:srgbClr val="3C3C41"/>
                </a:solidFill>
                <a:latin typeface="Segoe UI"/>
              </a:rPr>
              <a:t> record mgmt. (that they own) for standard entities</a:t>
            </a:r>
          </a:p>
        </p:txBody>
      </p:sp>
      <p:sp>
        <p:nvSpPr>
          <p:cNvPr id="23" name="TextBox 22">
            <a:extLst>
              <a:ext uri="{FF2B5EF4-FFF2-40B4-BE49-F238E27FC236}">
                <a16:creationId xmlns:a16="http://schemas.microsoft.com/office/drawing/2014/main" id="{9B48B651-07AE-430D-91CB-695F5F284813}"/>
              </a:ext>
            </a:extLst>
          </p:cNvPr>
          <p:cNvSpPr txBox="1"/>
          <p:nvPr/>
        </p:nvSpPr>
        <p:spPr>
          <a:xfrm>
            <a:off x="5664965" y="3702912"/>
            <a:ext cx="1590951" cy="1384995"/>
          </a:xfrm>
          <a:prstGeom prst="rect">
            <a:avLst/>
          </a:prstGeom>
          <a:noFill/>
        </p:spPr>
        <p:txBody>
          <a:bodyPr wrap="square">
            <a:spAutoFit/>
          </a:bodyPr>
          <a:lstStyle/>
          <a:p>
            <a:pPr algn="ctr"/>
            <a:r>
              <a:rPr lang="en-US" sz="1050">
                <a:solidFill>
                  <a:srgbClr val="3C3C41"/>
                </a:solidFill>
                <a:latin typeface="Segoe UI"/>
              </a:rPr>
              <a:t>Customize or administer the environment, including creating, modifying, and assigning security roles. View all data in the environment (if licensed). </a:t>
            </a:r>
          </a:p>
        </p:txBody>
      </p:sp>
      <p:sp>
        <p:nvSpPr>
          <p:cNvPr id="24" name="TextBox 23">
            <a:extLst>
              <a:ext uri="{FF2B5EF4-FFF2-40B4-BE49-F238E27FC236}">
                <a16:creationId xmlns:a16="http://schemas.microsoft.com/office/drawing/2014/main" id="{66C22E5A-5D5A-42B0-AA5D-43B559CC4C92}"/>
              </a:ext>
            </a:extLst>
          </p:cNvPr>
          <p:cNvSpPr txBox="1"/>
          <p:nvPr/>
        </p:nvSpPr>
        <p:spPr>
          <a:xfrm>
            <a:off x="7478950" y="3702912"/>
            <a:ext cx="1590951" cy="900246"/>
          </a:xfrm>
          <a:prstGeom prst="rect">
            <a:avLst/>
          </a:prstGeom>
          <a:noFill/>
        </p:spPr>
        <p:txBody>
          <a:bodyPr wrap="square">
            <a:spAutoFit/>
          </a:bodyPr>
          <a:lstStyle/>
          <a:p>
            <a:pPr algn="ctr"/>
            <a:r>
              <a:rPr lang="en-US" sz="1050">
                <a:solidFill>
                  <a:srgbClr val="3C3C41"/>
                </a:solidFill>
                <a:latin typeface="Segoe UI"/>
              </a:rPr>
              <a:t>Customize the environment. View records for environment entities that they create. </a:t>
            </a:r>
          </a:p>
        </p:txBody>
      </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3924" y="2153504"/>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563343" y="-40949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1"/>
            <a:ext cx="2119105" cy="615553"/>
          </a:xfrm>
        </p:spPr>
        <p:txBody>
          <a:bodyPr/>
          <a:lstStyle/>
          <a:p>
            <a:r>
              <a:rPr lang="en-US">
                <a:solidFill>
                  <a:schemeClr val="bg1"/>
                </a:solidFill>
              </a:rPr>
              <a:t>Customizing Security Roles</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103121"/>
            <a:ext cx="9002876" cy="3050175"/>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721007" y="632829"/>
            <a:ext cx="4860804" cy="1338828"/>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app uses a custom entity, its privileges must be explicitly granted in a security role before your app can be used. You can either add these privileges in an existing security role or create a custom security role.</a:t>
            </a:r>
          </a:p>
          <a:p>
            <a:br>
              <a:rPr lang="en-US" sz="1350"/>
            </a:br>
            <a:endParaRPr lang="en-US" sz="1350"/>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9005" y="2308338"/>
            <a:ext cx="5062427" cy="2616326"/>
          </a:xfrm>
          <a:prstGeom prst="rect">
            <a:avLst/>
          </a:prstGeom>
        </p:spPr>
      </p:pic>
    </p:spTree>
    <p:extLst>
      <p:ext uri="{BB962C8B-B14F-4D97-AF65-F5344CB8AC3E}">
        <p14:creationId xmlns:p14="http://schemas.microsoft.com/office/powerpoint/2010/main" val="13226828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61798" y="2071661"/>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1231106"/>
          </a:xfrm>
        </p:spPr>
        <p:txBody>
          <a:bodyPr/>
          <a:lstStyle/>
          <a:p>
            <a:r>
              <a:rPr lang="en-US" dirty="0">
                <a:solidFill>
                  <a:schemeClr val="bg1"/>
                </a:solidFill>
              </a:rPr>
              <a:t>Controlling User Access to </a:t>
            </a:r>
            <a:r>
              <a:rPr lang="en-US" dirty="0" err="1">
                <a:solidFill>
                  <a:schemeClr val="bg1"/>
                </a:solidFill>
              </a:rPr>
              <a:t>Dataverse</a:t>
            </a:r>
            <a:r>
              <a:rPr lang="en-US" dirty="0">
                <a:solidFill>
                  <a:schemeClr val="bg1"/>
                </a:solidFill>
              </a:rPr>
              <a:t> environments</a:t>
            </a:r>
            <a:endParaRPr lang="en-IN" dirty="0">
              <a:solidFill>
                <a:schemeClr val="bg1"/>
              </a:solidFill>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590881" y="296793"/>
            <a:ext cx="5362034" cy="1754326"/>
          </a:xfrm>
          <a:prstGeom prst="rect">
            <a:avLst/>
          </a:prstGeom>
          <a:noFill/>
        </p:spPr>
        <p:txBody>
          <a:bodyPr wrap="square">
            <a:spAutoFit/>
          </a:bodyPr>
          <a:lstStyle/>
          <a:p>
            <a:pPr algn="l"/>
            <a:r>
              <a:rPr lang="en-US" sz="1350" dirty="0">
                <a:solidFill>
                  <a:srgbClr val="171717"/>
                </a:solidFill>
                <a:latin typeface="Segoe UI" panose="020B0502040204020203" pitchFamily="34" charset="0"/>
              </a:rPr>
              <a:t>If your company has multiple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environments, you can use security groups to control which licensed users can be a member of an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If you do not specify a security group, all users who have a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license, will be added to the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sz="1350" dirty="0"/>
          </a:p>
        </p:txBody>
      </p:sp>
      <p:pic>
        <p:nvPicPr>
          <p:cNvPr id="4" name="Picture 3">
            <a:extLst>
              <a:ext uri="{FF2B5EF4-FFF2-40B4-BE49-F238E27FC236}">
                <a16:creationId xmlns:a16="http://schemas.microsoft.com/office/drawing/2014/main" id="{E945D540-41BE-47F7-AD4C-6F4086FF03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06878" y="2295591"/>
            <a:ext cx="5146319" cy="2545989"/>
          </a:xfrm>
          <a:prstGeom prst="rect">
            <a:avLst/>
          </a:prstGeom>
        </p:spPr>
      </p:pic>
      <p:sp>
        <p:nvSpPr>
          <p:cNvPr id="7" name="Rectangle 6">
            <a:extLst>
              <a:ext uri="{FF2B5EF4-FFF2-40B4-BE49-F238E27FC236}">
                <a16:creationId xmlns:a16="http://schemas.microsoft.com/office/drawing/2014/main" id="{9D8973CE-3609-479F-83A1-EC217304E6E0}"/>
              </a:ext>
            </a:extLst>
          </p:cNvPr>
          <p:cNvSpPr/>
          <p:nvPr/>
        </p:nvSpPr>
        <p:spPr bwMode="auto">
          <a:xfrm>
            <a:off x="6842760" y="4069081"/>
            <a:ext cx="1285240" cy="2743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02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Resource permissions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3</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285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211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054852" y="1681164"/>
            <a:ext cx="8089148" cy="346197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t>Resource level access</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796043" y="1597124"/>
            <a:ext cx="8397294" cy="3546011"/>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341996" y="903005"/>
            <a:ext cx="8005961" cy="102335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171450" lvl="1">
              <a:spcBef>
                <a:spcPts val="450"/>
              </a:spcBef>
            </a:pPr>
            <a:r>
              <a:rPr lang="en-US" sz="1350" dirty="0"/>
              <a:t>Resources can be shared in the following modes by the makers - </a:t>
            </a:r>
          </a:p>
          <a:p>
            <a:pPr marL="557213" lvl="1" indent="-385763">
              <a:spcBef>
                <a:spcPts val="450"/>
              </a:spcBef>
              <a:buFont typeface="Arial" panose="020B0604020202020204" pitchFamily="34" charset="0"/>
              <a:buChar char="•"/>
            </a:pPr>
            <a:r>
              <a:rPr lang="en-US" sz="1350" dirty="0"/>
              <a:t>Access to co-own components – edit, share, use</a:t>
            </a:r>
          </a:p>
          <a:p>
            <a:pPr marL="557213" lvl="1" indent="-385763">
              <a:spcBef>
                <a:spcPts val="450"/>
              </a:spcBef>
              <a:buFont typeface="Arial" panose="020B0604020202020204" pitchFamily="34" charset="0"/>
              <a:buChar char="•"/>
            </a:pPr>
            <a:r>
              <a:rPr lang="en-US" sz="1350" dirty="0"/>
              <a:t>Flow co-ownership sharing also shares connections in the flow implicitly with owners</a:t>
            </a:r>
          </a:p>
          <a:p>
            <a:pPr marL="557213" lvl="1" indent="-385763">
              <a:spcBef>
                <a:spcPts val="450"/>
              </a:spcBef>
              <a:buFont typeface="Arial" panose="020B0604020202020204" pitchFamily="34" charset="0"/>
              <a:buChar char="•"/>
            </a:pPr>
            <a:r>
              <a:rPr lang="en-US" sz="1350" dirty="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8620867" y="188828"/>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781923" y="436495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4131870"/>
            <a:ext cx="529223" cy="46617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474127"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223" y="2515326"/>
            <a:ext cx="2606040" cy="1355141"/>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3268980"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1244" y="2541386"/>
            <a:ext cx="2606040" cy="130302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6100764"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1312" y="2583735"/>
            <a:ext cx="2606040" cy="1218323"/>
          </a:xfrm>
          <a:prstGeom prst="rect">
            <a:avLst/>
          </a:prstGeom>
          <a:noFill/>
        </p:spPr>
      </p:pic>
    </p:spTree>
    <p:extLst>
      <p:ext uri="{BB962C8B-B14F-4D97-AF65-F5344CB8AC3E}">
        <p14:creationId xmlns:p14="http://schemas.microsoft.com/office/powerpoint/2010/main" val="35159778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Sharing Component and Granting Data Access</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607272" y="1118875"/>
            <a:ext cx="7884083" cy="402462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416" y="1314923"/>
            <a:ext cx="7094571" cy="3578809"/>
          </a:xfrm>
          <a:prstGeom prst="rect">
            <a:avLst/>
          </a:prstGeom>
        </p:spPr>
      </p:pic>
    </p:spTree>
    <p:extLst>
      <p:ext uri="{BB962C8B-B14F-4D97-AF65-F5344CB8AC3E}">
        <p14:creationId xmlns:p14="http://schemas.microsoft.com/office/powerpoint/2010/main" val="7757317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830997"/>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Connector Access &amp; Data Loss Prevention Policies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4</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14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275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001" y="-10884"/>
            <a:ext cx="4804587" cy="1224989"/>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180056"/>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Connection Creation and Authentication</a:t>
            </a:r>
          </a:p>
        </p:txBody>
      </p:sp>
      <p:sp>
        <p:nvSpPr>
          <p:cNvPr id="32" name="TextBox 31">
            <a:extLst>
              <a:ext uri="{FF2B5EF4-FFF2-40B4-BE49-F238E27FC236}">
                <a16:creationId xmlns:a16="http://schemas.microsoft.com/office/drawing/2014/main" id="{FFCBFB49-CBCA-40B7-9774-CE88DC269823}"/>
              </a:ext>
            </a:extLst>
          </p:cNvPr>
          <p:cNvSpPr txBox="1"/>
          <p:nvPr/>
        </p:nvSpPr>
        <p:spPr>
          <a:xfrm>
            <a:off x="944798" y="1528874"/>
            <a:ext cx="4636394"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Apps and flows establish connection to the data source using prebuilt or custom connector in context of the user</a:t>
            </a:r>
          </a:p>
        </p:txBody>
      </p:sp>
      <p:sp>
        <p:nvSpPr>
          <p:cNvPr id="33" name="TextBox 32">
            <a:extLst>
              <a:ext uri="{FF2B5EF4-FFF2-40B4-BE49-F238E27FC236}">
                <a16:creationId xmlns:a16="http://schemas.microsoft.com/office/drawing/2014/main" id="{026786EC-A8DE-40A9-BBDE-C694E3891723}"/>
              </a:ext>
            </a:extLst>
          </p:cNvPr>
          <p:cNvSpPr txBox="1"/>
          <p:nvPr/>
        </p:nvSpPr>
        <p:spPr>
          <a:xfrm>
            <a:off x="944797" y="2159445"/>
            <a:ext cx="4367003" cy="415498"/>
          </a:xfrm>
          <a:prstGeom prst="rect">
            <a:avLst/>
          </a:prstGeom>
          <a:noFill/>
          <a:ln>
            <a:noFill/>
          </a:ln>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User needs to authenticate based on the mechanisms supported by the connector to establish a connection</a:t>
            </a:r>
          </a:p>
        </p:txBody>
      </p:sp>
      <p:sp>
        <p:nvSpPr>
          <p:cNvPr id="34" name="TextBox 33">
            <a:extLst>
              <a:ext uri="{FF2B5EF4-FFF2-40B4-BE49-F238E27FC236}">
                <a16:creationId xmlns:a16="http://schemas.microsoft.com/office/drawing/2014/main" id="{2DF6D385-664D-47C1-B5D5-36580A1C557B}"/>
              </a:ext>
            </a:extLst>
          </p:cNvPr>
          <p:cNvSpPr txBox="1"/>
          <p:nvPr/>
        </p:nvSpPr>
        <p:spPr>
          <a:xfrm>
            <a:off x="944797" y="2836318"/>
            <a:ext cx="4467605" cy="623248"/>
          </a:xfrm>
          <a:prstGeom prst="rect">
            <a:avLst/>
          </a:prstGeom>
          <a:noFill/>
        </p:spPr>
        <p:txBody>
          <a:bodyPr wrap="square" lIns="0" tIns="0" rIns="0" bIns="0" rtlCol="0">
            <a:spAutoFit/>
          </a:bodyPr>
          <a:lstStyle/>
          <a:p>
            <a:pPr defTabSz="685775">
              <a:spcBef>
                <a:spcPts val="882"/>
              </a:spcBef>
              <a:spcAft>
                <a:spcPts val="1471"/>
              </a:spcAft>
            </a:pPr>
            <a:r>
              <a:rPr lang="en-US" sz="1350" dirty="0">
                <a:solidFill>
                  <a:srgbClr val="3C3C41"/>
                </a:solidFill>
                <a:latin typeface="Segoe UI"/>
              </a:rPr>
              <a:t>Typical connection types supported by connectors include – AAD, OAuth, </a:t>
            </a:r>
            <a:r>
              <a:rPr lang="en-US" sz="1350" dirty="0" err="1">
                <a:solidFill>
                  <a:srgbClr val="3C3C41"/>
                </a:solidFill>
                <a:latin typeface="Segoe UI"/>
              </a:rPr>
              <a:t>APIKey</a:t>
            </a:r>
            <a:r>
              <a:rPr lang="en-US" sz="1350" dirty="0">
                <a:solidFill>
                  <a:srgbClr val="3C3C41"/>
                </a:solidFill>
                <a:latin typeface="Segoe UI"/>
              </a:rPr>
              <a:t>, Windows Auth, Basic, No Auth etc. Some connectors may support multiple auth types</a:t>
            </a:r>
          </a:p>
        </p:txBody>
      </p:sp>
      <p:sp>
        <p:nvSpPr>
          <p:cNvPr id="9" name="Freeform: Shape 8">
            <a:extLst>
              <a:ext uri="{FF2B5EF4-FFF2-40B4-BE49-F238E27FC236}">
                <a16:creationId xmlns:a16="http://schemas.microsoft.com/office/drawing/2014/main" id="{49929720-C2F0-41F6-886C-467C0DDA1678}"/>
              </a:ext>
            </a:extLst>
          </p:cNvPr>
          <p:cNvSpPr/>
          <p:nvPr/>
        </p:nvSpPr>
        <p:spPr>
          <a:xfrm flipH="1">
            <a:off x="5864476" y="1390857"/>
            <a:ext cx="3334649" cy="1872333"/>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nvGrpSpPr>
          <p:cNvPr id="23" name="Group 22">
            <a:extLst>
              <a:ext uri="{FF2B5EF4-FFF2-40B4-BE49-F238E27FC236}">
                <a16:creationId xmlns:a16="http://schemas.microsoft.com/office/drawing/2014/main" id="{4D14DA91-5589-4EBD-ACF0-967961D4E9FB}"/>
              </a:ext>
            </a:extLst>
          </p:cNvPr>
          <p:cNvGrpSpPr/>
          <p:nvPr/>
        </p:nvGrpSpPr>
        <p:grpSpPr>
          <a:xfrm>
            <a:off x="348781" y="2202313"/>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409797" y="1527941"/>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307151" y="2865276"/>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
        <p:nvSpPr>
          <p:cNvPr id="2" name="transform_2" title="Icon of a circle and a square with a curved arrow between them">
            <a:extLst>
              <a:ext uri="{FF2B5EF4-FFF2-40B4-BE49-F238E27FC236}">
                <a16:creationId xmlns:a16="http://schemas.microsoft.com/office/drawing/2014/main" id="{83C74356-DC56-4E7A-8D0D-6B2C0ACBF0DD}"/>
              </a:ext>
            </a:extLst>
          </p:cNvPr>
          <p:cNvSpPr>
            <a:spLocks noChangeAspect="1" noEditPoints="1"/>
          </p:cNvSpPr>
          <p:nvPr/>
        </p:nvSpPr>
        <p:spPr bwMode="auto">
          <a:xfrm>
            <a:off x="446455" y="4410593"/>
            <a:ext cx="350951" cy="32505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99381">
              <a:defRPr/>
            </a:pPr>
            <a:endParaRPr lang="en-US" sz="1377">
              <a:gradFill>
                <a:gsLst>
                  <a:gs pos="0">
                    <a:srgbClr val="505050"/>
                  </a:gs>
                  <a:gs pos="100000">
                    <a:srgbClr val="505050"/>
                  </a:gs>
                </a:gsLst>
                <a:lin ang="5400000" scaled="1"/>
              </a:gradFill>
              <a:latin typeface="Segoe UI"/>
            </a:endParaRPr>
          </a:p>
        </p:txBody>
      </p:sp>
      <p:sp>
        <p:nvSpPr>
          <p:cNvPr id="3" name="TextBox 2">
            <a:extLst>
              <a:ext uri="{FF2B5EF4-FFF2-40B4-BE49-F238E27FC236}">
                <a16:creationId xmlns:a16="http://schemas.microsoft.com/office/drawing/2014/main" id="{4555D338-0F20-4DA1-8AFD-E7D35A7DCB3B}"/>
              </a:ext>
            </a:extLst>
          </p:cNvPr>
          <p:cNvSpPr txBox="1"/>
          <p:nvPr/>
        </p:nvSpPr>
        <p:spPr>
          <a:xfrm>
            <a:off x="944797" y="4354091"/>
            <a:ext cx="4467605"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Canvas app connections can be edited, deleted and shared (if implicit sharing is allowed) by the connection creators</a:t>
            </a:r>
          </a:p>
        </p:txBody>
      </p:sp>
      <p:sp>
        <p:nvSpPr>
          <p:cNvPr id="6" name="shield_3" title="Icon of a shield with an exclamation point inside">
            <a:extLst>
              <a:ext uri="{FF2B5EF4-FFF2-40B4-BE49-F238E27FC236}">
                <a16:creationId xmlns:a16="http://schemas.microsoft.com/office/drawing/2014/main" id="{581691E9-F463-48B2-8109-BF5A1C3FC1E2}"/>
              </a:ext>
            </a:extLst>
          </p:cNvPr>
          <p:cNvSpPr>
            <a:spLocks noChangeAspect="1" noEditPoints="1"/>
          </p:cNvSpPr>
          <p:nvPr/>
        </p:nvSpPr>
        <p:spPr bwMode="auto">
          <a:xfrm>
            <a:off x="434244" y="3670350"/>
            <a:ext cx="313668" cy="31790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sp>
        <p:nvSpPr>
          <p:cNvPr id="70" name="TextBox 69">
            <a:extLst>
              <a:ext uri="{FF2B5EF4-FFF2-40B4-BE49-F238E27FC236}">
                <a16:creationId xmlns:a16="http://schemas.microsoft.com/office/drawing/2014/main" id="{7E25046C-85CB-4BDD-851D-8708B3AF5EAB}"/>
              </a:ext>
            </a:extLst>
          </p:cNvPr>
          <p:cNvSpPr txBox="1"/>
          <p:nvPr/>
        </p:nvSpPr>
        <p:spPr>
          <a:xfrm>
            <a:off x="944798" y="3656943"/>
            <a:ext cx="4906544" cy="507831"/>
          </a:xfrm>
          <a:prstGeom prst="rect">
            <a:avLst/>
          </a:prstGeom>
          <a:noFill/>
        </p:spPr>
        <p:txBody>
          <a:bodyPr wrap="square">
            <a:spAutoFit/>
          </a:bodyPr>
          <a:lstStyle/>
          <a:p>
            <a:r>
              <a:rPr lang="en-US" sz="1350">
                <a:solidFill>
                  <a:srgbClr val="3C3C41"/>
                </a:solidFill>
                <a:latin typeface="Segoe UI"/>
              </a:rPr>
              <a:t>Existing </a:t>
            </a:r>
            <a:r>
              <a:rPr lang="en-US" sz="1350" err="1">
                <a:solidFill>
                  <a:srgbClr val="3C3C41"/>
                </a:solidFill>
                <a:latin typeface="Segoe UI"/>
              </a:rPr>
              <a:t>AuthZ</a:t>
            </a:r>
            <a:r>
              <a:rPr lang="en-US" sz="1350">
                <a:solidFill>
                  <a:srgbClr val="3C3C41"/>
                </a:solidFill>
                <a:latin typeface="Segoe UI"/>
              </a:rPr>
              <a:t>/</a:t>
            </a:r>
            <a:r>
              <a:rPr lang="en-US" sz="1350" err="1">
                <a:solidFill>
                  <a:srgbClr val="3C3C41"/>
                </a:solidFill>
                <a:latin typeface="Segoe UI"/>
              </a:rPr>
              <a:t>AuthN</a:t>
            </a:r>
            <a:r>
              <a:rPr lang="en-US" sz="1350">
                <a:solidFill>
                  <a:srgbClr val="3C3C41"/>
                </a:solidFill>
                <a:latin typeface="Segoe UI"/>
              </a:rPr>
              <a:t> rights of the user accrue upon establishing the connection</a:t>
            </a:r>
            <a:endParaRPr lang="en-US" sz="1350"/>
          </a:p>
        </p:txBody>
      </p:sp>
      <p:pic>
        <p:nvPicPr>
          <p:cNvPr id="73" name="Picture 72">
            <a:extLst>
              <a:ext uri="{FF2B5EF4-FFF2-40B4-BE49-F238E27FC236}">
                <a16:creationId xmlns:a16="http://schemas.microsoft.com/office/drawing/2014/main" id="{0E2D5417-F0B2-447A-85B4-63669BC256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88827" y="1485180"/>
            <a:ext cx="3092776" cy="1682255"/>
          </a:xfrm>
          <a:prstGeom prst="rect">
            <a:avLst/>
          </a:prstGeom>
        </p:spPr>
      </p:pic>
    </p:spTree>
    <p:extLst>
      <p:ext uri="{BB962C8B-B14F-4D97-AF65-F5344CB8AC3E}">
        <p14:creationId xmlns:p14="http://schemas.microsoft.com/office/powerpoint/2010/main" val="3544644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dirty="0"/>
              <a:t>Data loss prevention key 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12195" y="1648173"/>
            <a:ext cx="3831805" cy="2339804"/>
          </a:xfrm>
          <a:prstGeom prst="rect">
            <a:avLst/>
          </a:prstGeom>
        </p:spPr>
      </p:pic>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102550" y="485775"/>
            <a:ext cx="3162300" cy="7842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bg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54070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bg1"/>
                </a:solidFill>
              </a:rPr>
              <a:t>Power Platform DLP allows admins to create two types</a:t>
            </a:r>
            <a:br>
              <a:rPr lang="en-US" sz="1500" dirty="0">
                <a:solidFill>
                  <a:schemeClr val="bg1"/>
                </a:solidFill>
              </a:rPr>
            </a:br>
            <a:r>
              <a:rPr lang="en-US" sz="1500" dirty="0">
                <a:solidFill>
                  <a:schemeClr val="bg1"/>
                </a:solidFill>
              </a:rPr>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3896C44F-C80F-41D1-B04F-D953A5EE8B84}"/>
              </a:ext>
            </a:extLst>
          </p:cNvPr>
          <p:cNvSpPr/>
          <p:nvPr/>
        </p:nvSpPr>
        <p:spPr bwMode="auto">
          <a:xfrm>
            <a:off x="391793" y="2682364"/>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 name="Freeform: Shape 1">
            <a:extLst>
              <a:ext uri="{FF2B5EF4-FFF2-40B4-BE49-F238E27FC236}">
                <a16:creationId xmlns:a16="http://schemas.microsoft.com/office/drawing/2014/main" id="{C70F6843-0985-4803-A810-7F14F43CE5FE}"/>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chemeClr val="bg1"/>
              </a:solidFill>
              <a:cs typeface="Segoe UI" pitchFamily="34" charset="0"/>
            </a:endParaRPr>
          </a:p>
        </p:txBody>
      </p:sp>
      <p:sp>
        <p:nvSpPr>
          <p:cNvPr id="3" name="Title 7">
            <a:extLst>
              <a:ext uri="{FF2B5EF4-FFF2-40B4-BE49-F238E27FC236}">
                <a16:creationId xmlns:a16="http://schemas.microsoft.com/office/drawing/2014/main" id="{CCD1583B-8D1B-4945-B0A6-44603EBC4E84}"/>
              </a:ext>
            </a:extLst>
          </p:cNvPr>
          <p:cNvSpPr txBox="1">
            <a:spLocks/>
          </p:cNvSpPr>
          <p:nvPr/>
        </p:nvSpPr>
        <p:spPr>
          <a:xfrm>
            <a:off x="438150" y="485775"/>
            <a:ext cx="2828925" cy="7848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550">
                <a:solidFill>
                  <a:schemeClr val="bg1"/>
                </a:solidFill>
              </a:rPr>
              <a:t>Connector Classification</a:t>
            </a:r>
          </a:p>
        </p:txBody>
      </p:sp>
      <p:sp>
        <p:nvSpPr>
          <p:cNvPr id="4" name="Text Placeholder 2">
            <a:extLst>
              <a:ext uri="{FF2B5EF4-FFF2-40B4-BE49-F238E27FC236}">
                <a16:creationId xmlns:a16="http://schemas.microsoft.com/office/drawing/2014/main" id="{C4359242-ADD1-4E92-B1F0-14CB7DFC486A}"/>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solidFill>
                  <a:schemeClr val="bg1"/>
                </a:solidFill>
              </a:rPr>
              <a:t>Connectors can be classified across following groups</a:t>
            </a:r>
            <a:br>
              <a:rPr lang="en-US" sz="1500">
                <a:solidFill>
                  <a:schemeClr val="bg1"/>
                </a:solidFill>
              </a:rPr>
            </a:br>
            <a:r>
              <a:rPr lang="en-US" sz="1500">
                <a:solidFill>
                  <a:schemeClr val="bg1"/>
                </a:solidFill>
              </a:rPr>
              <a:t>using DLP policies</a:t>
            </a:r>
          </a:p>
        </p:txBody>
      </p:sp>
      <p:sp>
        <p:nvSpPr>
          <p:cNvPr id="5" name="Diamond 95">
            <a:extLst>
              <a:ext uri="{FF2B5EF4-FFF2-40B4-BE49-F238E27FC236}">
                <a16:creationId xmlns:a16="http://schemas.microsoft.com/office/drawing/2014/main" id="{74D3BFF2-E9AF-4004-A99F-F6C72DADF460}"/>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Diamond 6">
            <a:extLst>
              <a:ext uri="{FF2B5EF4-FFF2-40B4-BE49-F238E27FC236}">
                <a16:creationId xmlns:a16="http://schemas.microsoft.com/office/drawing/2014/main" id="{9EB0DB1D-5791-41BF-AAF5-87B1A294B033}"/>
              </a:ext>
            </a:extLst>
          </p:cNvPr>
          <p:cNvSpPr/>
          <p:nvPr/>
        </p:nvSpPr>
        <p:spPr bwMode="auto">
          <a:xfrm>
            <a:off x="735579" y="2794819"/>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TextBox 10">
            <a:extLst>
              <a:ext uri="{FF2B5EF4-FFF2-40B4-BE49-F238E27FC236}">
                <a16:creationId xmlns:a16="http://schemas.microsoft.com/office/drawing/2014/main" id="{44BE5E76-8A16-4CE0-A27A-FE12B3EA9F8B}"/>
              </a:ext>
            </a:extLst>
          </p:cNvPr>
          <p:cNvSpPr txBox="1"/>
          <p:nvPr/>
        </p:nvSpPr>
        <p:spPr>
          <a:xfrm>
            <a:off x="5065531" y="650260"/>
            <a:ext cx="3640319" cy="132856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1" name="TextBox 20">
            <a:extLst>
              <a:ext uri="{FF2B5EF4-FFF2-40B4-BE49-F238E27FC236}">
                <a16:creationId xmlns:a16="http://schemas.microsoft.com/office/drawing/2014/main" id="{FDA3D17D-2515-4D34-B110-DF595EDC4CA8}"/>
              </a:ext>
            </a:extLst>
          </p:cNvPr>
          <p:cNvSpPr txBox="1"/>
          <p:nvPr/>
        </p:nvSpPr>
        <p:spPr>
          <a:xfrm>
            <a:off x="3450584" y="2260755"/>
            <a:ext cx="5233144" cy="114390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Non-business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6" name="TextBox 25">
            <a:extLst>
              <a:ext uri="{FF2B5EF4-FFF2-40B4-BE49-F238E27FC236}">
                <a16:creationId xmlns:a16="http://schemas.microsoft.com/office/drawing/2014/main" id="{1BDEAA51-C8D9-4887-85D6-225B07FDF7AA}"/>
              </a:ext>
            </a:extLst>
          </p:cNvPr>
          <p:cNvSpPr txBox="1"/>
          <p:nvPr/>
        </p:nvSpPr>
        <p:spPr>
          <a:xfrm>
            <a:off x="1960996" y="3686583"/>
            <a:ext cx="6744854" cy="120802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Blocked</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Any Power App or Power Automate resource cannot use any connector from </a:t>
            </a:r>
            <a:r>
              <a:rPr lang="en-US">
                <a:gradFill>
                  <a:gsLst>
                    <a:gs pos="2917">
                      <a:schemeClr val="tx1"/>
                    </a:gs>
                    <a:gs pos="30000">
                      <a:schemeClr val="tx1"/>
                    </a:gs>
                  </a:gsLst>
                  <a:lin ang="5400000" scaled="0"/>
                </a:gradFill>
                <a:latin typeface="+mj-lt"/>
                <a:cs typeface="Segoe UI Semilight" panose="020B0402040204020203" pitchFamily="34" charset="0"/>
              </a:rPr>
              <a:t>Blocked</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premium connectors and third-party connectors (standard and premium) can be blocked</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standard connectors and CDS connectors cannot be blocked </a:t>
            </a:r>
          </a:p>
        </p:txBody>
      </p:sp>
      <p:grpSp>
        <p:nvGrpSpPr>
          <p:cNvPr id="40" name="Group 39">
            <a:extLst>
              <a:ext uri="{FF2B5EF4-FFF2-40B4-BE49-F238E27FC236}">
                <a16:creationId xmlns:a16="http://schemas.microsoft.com/office/drawing/2014/main" id="{3A0D3469-2E92-4D87-BDAD-772D7BAC19EB}"/>
              </a:ext>
            </a:extLst>
          </p:cNvPr>
          <p:cNvGrpSpPr/>
          <p:nvPr/>
        </p:nvGrpSpPr>
        <p:grpSpPr>
          <a:xfrm>
            <a:off x="4463653" y="538983"/>
            <a:ext cx="488741" cy="488741"/>
            <a:chOff x="5951538" y="718644"/>
            <a:chExt cx="651654" cy="651654"/>
          </a:xfrm>
          <a:solidFill>
            <a:srgbClr val="243A5E"/>
          </a:solidFill>
        </p:grpSpPr>
        <p:grpSp>
          <p:nvGrpSpPr>
            <p:cNvPr id="10" name="Group 9">
              <a:extLst>
                <a:ext uri="{FF2B5EF4-FFF2-40B4-BE49-F238E27FC236}">
                  <a16:creationId xmlns:a16="http://schemas.microsoft.com/office/drawing/2014/main" id="{3AC914DA-4193-4B7F-995D-BD0E1E650DA0}"/>
                </a:ext>
              </a:extLst>
            </p:cNvPr>
            <p:cNvGrpSpPr/>
            <p:nvPr/>
          </p:nvGrpSpPr>
          <p:grpSpPr>
            <a:xfrm>
              <a:off x="5951538" y="718644"/>
              <a:ext cx="651654" cy="651654"/>
              <a:chOff x="2247511" y="3320384"/>
              <a:chExt cx="596900" cy="596901"/>
            </a:xfrm>
            <a:grpFill/>
          </p:grpSpPr>
          <p:sp>
            <p:nvSpPr>
              <p:cNvPr id="12" name="Diamond 11">
                <a:extLst>
                  <a:ext uri="{FF2B5EF4-FFF2-40B4-BE49-F238E27FC236}">
                    <a16:creationId xmlns:a16="http://schemas.microsoft.com/office/drawing/2014/main" id="{9CE2512A-702D-40E6-BBEC-34CF09124109}"/>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3" name="Diamond 12">
                <a:extLst>
                  <a:ext uri="{FF2B5EF4-FFF2-40B4-BE49-F238E27FC236}">
                    <a16:creationId xmlns:a16="http://schemas.microsoft.com/office/drawing/2014/main" id="{1A21C49F-E236-4CDC-9D1E-3D6650A94E8E}"/>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sp>
          <p:nvSpPr>
            <p:cNvPr id="29" name="Chart_E999" title="Icon of a line graph with an arrow at the end pointing up">
              <a:extLst>
                <a:ext uri="{FF2B5EF4-FFF2-40B4-BE49-F238E27FC236}">
                  <a16:creationId xmlns:a16="http://schemas.microsoft.com/office/drawing/2014/main" id="{BE007719-D087-4F58-938E-AD62D0F99D26}"/>
                </a:ext>
              </a:extLst>
            </p:cNvPr>
            <p:cNvSpPr>
              <a:spLocks noChangeAspect="1" noEditPoints="1"/>
            </p:cNvSpPr>
            <p:nvPr/>
          </p:nvSpPr>
          <p:spPr bwMode="auto">
            <a:xfrm>
              <a:off x="6182506" y="949546"/>
              <a:ext cx="189720" cy="18985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grpFill/>
            <a:ln w="1270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39" name="Group 38">
            <a:extLst>
              <a:ext uri="{FF2B5EF4-FFF2-40B4-BE49-F238E27FC236}">
                <a16:creationId xmlns:a16="http://schemas.microsoft.com/office/drawing/2014/main" id="{56896DCD-6701-4F47-ABC5-8F929440FF98}"/>
              </a:ext>
            </a:extLst>
          </p:cNvPr>
          <p:cNvGrpSpPr/>
          <p:nvPr/>
        </p:nvGrpSpPr>
        <p:grpSpPr>
          <a:xfrm>
            <a:off x="2848706" y="2149478"/>
            <a:ext cx="488741" cy="488741"/>
            <a:chOff x="3798275" y="2865971"/>
            <a:chExt cx="651654" cy="651654"/>
          </a:xfrm>
          <a:solidFill>
            <a:srgbClr val="243A5E"/>
          </a:solidFill>
        </p:grpSpPr>
        <p:grpSp>
          <p:nvGrpSpPr>
            <p:cNvPr id="20" name="Group 19">
              <a:extLst>
                <a:ext uri="{FF2B5EF4-FFF2-40B4-BE49-F238E27FC236}">
                  <a16:creationId xmlns:a16="http://schemas.microsoft.com/office/drawing/2014/main" id="{FA84EDD7-EC41-49AA-82EB-21A6C5378C7D}"/>
                </a:ext>
              </a:extLst>
            </p:cNvPr>
            <p:cNvGrpSpPr/>
            <p:nvPr/>
          </p:nvGrpSpPr>
          <p:grpSpPr>
            <a:xfrm>
              <a:off x="3798275" y="2865971"/>
              <a:ext cx="651654" cy="651654"/>
              <a:chOff x="2247511" y="3320384"/>
              <a:chExt cx="596900" cy="596901"/>
            </a:xfrm>
            <a:grpFill/>
          </p:grpSpPr>
          <p:sp>
            <p:nvSpPr>
              <p:cNvPr id="22" name="Diamond 21">
                <a:extLst>
                  <a:ext uri="{FF2B5EF4-FFF2-40B4-BE49-F238E27FC236}">
                    <a16:creationId xmlns:a16="http://schemas.microsoft.com/office/drawing/2014/main" id="{299DB4F4-37BF-4C6B-A42F-11E6485639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3" name="Diamond 22">
                <a:extLst>
                  <a:ext uri="{FF2B5EF4-FFF2-40B4-BE49-F238E27FC236}">
                    <a16:creationId xmlns:a16="http://schemas.microsoft.com/office/drawing/2014/main" id="{2EF1BB70-04DF-4255-B496-A2F1998E031C}"/>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grpSp>
          <p:nvGrpSpPr>
            <p:cNvPr id="30" name="Graphic 155">
              <a:extLst>
                <a:ext uri="{FF2B5EF4-FFF2-40B4-BE49-F238E27FC236}">
                  <a16:creationId xmlns:a16="http://schemas.microsoft.com/office/drawing/2014/main" id="{FED4AF0E-ED9C-4351-95C0-30170DAEA3AC}"/>
                </a:ext>
              </a:extLst>
            </p:cNvPr>
            <p:cNvGrpSpPr/>
            <p:nvPr/>
          </p:nvGrpSpPr>
          <p:grpSpPr>
            <a:xfrm>
              <a:off x="4016490" y="3079554"/>
              <a:ext cx="218619" cy="221368"/>
              <a:chOff x="5994494" y="3263899"/>
              <a:chExt cx="454532" cy="460247"/>
            </a:xfrm>
            <a:grpFill/>
          </p:grpSpPr>
          <p:sp>
            <p:nvSpPr>
              <p:cNvPr id="31" name="Freeform: Shape 30">
                <a:extLst>
                  <a:ext uri="{FF2B5EF4-FFF2-40B4-BE49-F238E27FC236}">
                    <a16:creationId xmlns:a16="http://schemas.microsoft.com/office/drawing/2014/main" id="{72A49C25-D556-41D0-9BD9-37460851F0CE}"/>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2" name="Freeform: Shape 31">
                <a:extLst>
                  <a:ext uri="{FF2B5EF4-FFF2-40B4-BE49-F238E27FC236}">
                    <a16:creationId xmlns:a16="http://schemas.microsoft.com/office/drawing/2014/main" id="{DC5858D5-134E-43E4-8F70-482E55FDD1D1}"/>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D233B1F6-A018-4284-90FA-8B967F70C0D7}"/>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38" name="Group 37">
            <a:extLst>
              <a:ext uri="{FF2B5EF4-FFF2-40B4-BE49-F238E27FC236}">
                <a16:creationId xmlns:a16="http://schemas.microsoft.com/office/drawing/2014/main" id="{9DA6A549-09E7-4A42-B422-9F6775C8DF38}"/>
              </a:ext>
            </a:extLst>
          </p:cNvPr>
          <p:cNvGrpSpPr/>
          <p:nvPr/>
        </p:nvGrpSpPr>
        <p:grpSpPr>
          <a:xfrm>
            <a:off x="1359118" y="3575307"/>
            <a:ext cx="488741" cy="488741"/>
            <a:chOff x="1812158" y="4767076"/>
            <a:chExt cx="651654" cy="651654"/>
          </a:xfrm>
          <a:solidFill>
            <a:srgbClr val="243A5E"/>
          </a:solidFill>
        </p:grpSpPr>
        <p:grpSp>
          <p:nvGrpSpPr>
            <p:cNvPr id="25" name="Group 24">
              <a:extLst>
                <a:ext uri="{FF2B5EF4-FFF2-40B4-BE49-F238E27FC236}">
                  <a16:creationId xmlns:a16="http://schemas.microsoft.com/office/drawing/2014/main" id="{D2F0BD98-6DE6-4ECD-9E21-3107F0949929}"/>
                </a:ext>
              </a:extLst>
            </p:cNvPr>
            <p:cNvGrpSpPr/>
            <p:nvPr/>
          </p:nvGrpSpPr>
          <p:grpSpPr>
            <a:xfrm>
              <a:off x="1812158" y="4767076"/>
              <a:ext cx="651654" cy="651654"/>
              <a:chOff x="2247511" y="3320384"/>
              <a:chExt cx="596900" cy="596901"/>
            </a:xfrm>
            <a:grpFill/>
          </p:grpSpPr>
          <p:sp>
            <p:nvSpPr>
              <p:cNvPr id="27" name="Diamond 26">
                <a:extLst>
                  <a:ext uri="{FF2B5EF4-FFF2-40B4-BE49-F238E27FC236}">
                    <a16:creationId xmlns:a16="http://schemas.microsoft.com/office/drawing/2014/main" id="{07ECF258-EAA2-44B1-B7AE-FB0AFF08E0EB}"/>
                  </a:ext>
                </a:extLst>
              </p:cNvPr>
              <p:cNvSpPr/>
              <p:nvPr/>
            </p:nvSpPr>
            <p:spPr bwMode="auto">
              <a:xfrm rot="16200000">
                <a:off x="2247510" y="3320385"/>
                <a:ext cx="596901" cy="596900"/>
              </a:xfrm>
              <a:prstGeom prst="diamond">
                <a:avLst/>
              </a:prstGeom>
              <a:grp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8" name="Diamond 27">
                <a:extLst>
                  <a:ext uri="{FF2B5EF4-FFF2-40B4-BE49-F238E27FC236}">
                    <a16:creationId xmlns:a16="http://schemas.microsoft.com/office/drawing/2014/main" id="{7E2C5B2A-74B5-41CD-866F-8238486F1EC6}"/>
                  </a:ext>
                </a:extLst>
              </p:cNvPr>
              <p:cNvSpPr/>
              <p:nvPr/>
            </p:nvSpPr>
            <p:spPr bwMode="auto">
              <a:xfrm>
                <a:off x="2280972" y="3353848"/>
                <a:ext cx="529976" cy="529974"/>
              </a:xfrm>
              <a:prstGeom prst="diamond">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pic>
          <p:nvPicPr>
            <p:cNvPr id="37" name="Graphic 36">
              <a:extLst>
                <a:ext uri="{FF2B5EF4-FFF2-40B4-BE49-F238E27FC236}">
                  <a16:creationId xmlns:a16="http://schemas.microsoft.com/office/drawing/2014/main" id="{81CA0836-ED68-4B50-9B1D-D438263A103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14235" y="4969153"/>
              <a:ext cx="247500" cy="247500"/>
            </a:xfrm>
            <a:prstGeom prst="rect">
              <a:avLst/>
            </a:prstGeom>
          </p:spPr>
        </p:pic>
      </p:grpSp>
    </p:spTree>
    <p:extLst>
      <p:ext uri="{BB962C8B-B14F-4D97-AF65-F5344CB8AC3E}">
        <p14:creationId xmlns:p14="http://schemas.microsoft.com/office/powerpoint/2010/main" val="2803517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B6A554F7-B6C4-4793-82B2-677FFD15247D}"/>
              </a:ext>
            </a:extLst>
          </p:cNvPr>
          <p:cNvSpPr>
            <a:spLocks/>
          </p:cNvSpPr>
          <p:nvPr/>
        </p:nvSpPr>
        <p:spPr bwMode="auto">
          <a:xfrm>
            <a:off x="0" y="3510846"/>
            <a:ext cx="5738084" cy="1629160"/>
          </a:xfrm>
          <a:custGeom>
            <a:avLst/>
            <a:gdLst>
              <a:gd name="connsiteX0" fmla="*/ 1604638 w 7650778"/>
              <a:gd name="connsiteY0" fmla="*/ 0 h 2172213"/>
              <a:gd name="connsiteX1" fmla="*/ 7650778 w 7650778"/>
              <a:gd name="connsiteY1" fmla="*/ 0 h 2172213"/>
              <a:gd name="connsiteX2" fmla="*/ 5478566 w 7650778"/>
              <a:gd name="connsiteY2" fmla="*/ 2172213 h 2172213"/>
              <a:gd name="connsiteX3" fmla="*/ 0 w 7650778"/>
              <a:gd name="connsiteY3" fmla="*/ 2172213 h 2172213"/>
              <a:gd name="connsiteX4" fmla="*/ 0 w 7650778"/>
              <a:gd name="connsiteY4" fmla="*/ 1604638 h 217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778" h="2172213">
                <a:moveTo>
                  <a:pt x="1604638" y="0"/>
                </a:moveTo>
                <a:lnTo>
                  <a:pt x="7650778" y="0"/>
                </a:lnTo>
                <a:lnTo>
                  <a:pt x="5478566" y="2172213"/>
                </a:lnTo>
                <a:lnTo>
                  <a:pt x="0" y="2172213"/>
                </a:lnTo>
                <a:lnTo>
                  <a:pt x="0" y="16046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8" name="Freeform: Shape 77">
            <a:extLst>
              <a:ext uri="{FF2B5EF4-FFF2-40B4-BE49-F238E27FC236}">
                <a16:creationId xmlns:a16="http://schemas.microsoft.com/office/drawing/2014/main" id="{5C15DDC0-8438-402A-9F55-FC852E5A11AD}"/>
              </a:ext>
            </a:extLst>
          </p:cNvPr>
          <p:cNvSpPr>
            <a:spLocks/>
          </p:cNvSpPr>
          <p:nvPr/>
        </p:nvSpPr>
        <p:spPr bwMode="auto">
          <a:xfrm>
            <a:off x="1329743" y="1755422"/>
            <a:ext cx="6163764" cy="1629159"/>
          </a:xfrm>
          <a:custGeom>
            <a:avLst/>
            <a:gdLst>
              <a:gd name="connsiteX0" fmla="*/ 2172212 w 8218352"/>
              <a:gd name="connsiteY0" fmla="*/ 0 h 2172212"/>
              <a:gd name="connsiteX1" fmla="*/ 8218352 w 8218352"/>
              <a:gd name="connsiteY1" fmla="*/ 0 h 2172212"/>
              <a:gd name="connsiteX2" fmla="*/ 6046140 w 8218352"/>
              <a:gd name="connsiteY2" fmla="*/ 2172212 h 2172212"/>
              <a:gd name="connsiteX3" fmla="*/ 0 w 8218352"/>
              <a:gd name="connsiteY3" fmla="*/ 2172212 h 2172212"/>
            </a:gdLst>
            <a:ahLst/>
            <a:cxnLst>
              <a:cxn ang="0">
                <a:pos x="connsiteX0" y="connsiteY0"/>
              </a:cxn>
              <a:cxn ang="0">
                <a:pos x="connsiteX1" y="connsiteY1"/>
              </a:cxn>
              <a:cxn ang="0">
                <a:pos x="connsiteX2" y="connsiteY2"/>
              </a:cxn>
              <a:cxn ang="0">
                <a:pos x="connsiteX3" y="connsiteY3"/>
              </a:cxn>
            </a:cxnLst>
            <a:rect l="l" t="t" r="r" b="b"/>
            <a:pathLst>
              <a:path w="8218352" h="2172212">
                <a:moveTo>
                  <a:pt x="2172212" y="0"/>
                </a:moveTo>
                <a:lnTo>
                  <a:pt x="8218352" y="0"/>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6" name="Freeform: Shape 75">
            <a:extLst>
              <a:ext uri="{FF2B5EF4-FFF2-40B4-BE49-F238E27FC236}">
                <a16:creationId xmlns:a16="http://schemas.microsoft.com/office/drawing/2014/main" id="{4DC8D016-13EB-42A5-B0EB-9EC6519096E7}"/>
              </a:ext>
            </a:extLst>
          </p:cNvPr>
          <p:cNvSpPr>
            <a:spLocks/>
          </p:cNvSpPr>
          <p:nvPr/>
        </p:nvSpPr>
        <p:spPr bwMode="auto">
          <a:xfrm>
            <a:off x="3085166" y="0"/>
            <a:ext cx="6057961" cy="1629159"/>
          </a:xfrm>
          <a:custGeom>
            <a:avLst/>
            <a:gdLst>
              <a:gd name="connsiteX0" fmla="*/ 2172212 w 8077281"/>
              <a:gd name="connsiteY0" fmla="*/ 0 h 2172212"/>
              <a:gd name="connsiteX1" fmla="*/ 7571241 w 8077281"/>
              <a:gd name="connsiteY1" fmla="*/ 0 h 2172212"/>
              <a:gd name="connsiteX2" fmla="*/ 7571242 w 8077281"/>
              <a:gd name="connsiteY2" fmla="*/ 0 h 2172212"/>
              <a:gd name="connsiteX3" fmla="*/ 8077281 w 8077281"/>
              <a:gd name="connsiteY3" fmla="*/ 0 h 2172212"/>
              <a:gd name="connsiteX4" fmla="*/ 8077281 w 8077281"/>
              <a:gd name="connsiteY4" fmla="*/ 141071 h 2172212"/>
              <a:gd name="connsiteX5" fmla="*/ 6046140 w 8077281"/>
              <a:gd name="connsiteY5" fmla="*/ 2172212 h 2172212"/>
              <a:gd name="connsiteX6" fmla="*/ 0 w 8077281"/>
              <a:gd name="connsiteY6" fmla="*/ 2172212 h 21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7281" h="2172212">
                <a:moveTo>
                  <a:pt x="2172212" y="0"/>
                </a:moveTo>
                <a:lnTo>
                  <a:pt x="7571241" y="0"/>
                </a:lnTo>
                <a:lnTo>
                  <a:pt x="7571242" y="0"/>
                </a:lnTo>
                <a:lnTo>
                  <a:pt x="8077281" y="0"/>
                </a:lnTo>
                <a:lnTo>
                  <a:pt x="8077281" y="141071"/>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06" name="Freeform: Shape 105">
            <a:extLst>
              <a:ext uri="{FF2B5EF4-FFF2-40B4-BE49-F238E27FC236}">
                <a16:creationId xmlns:a16="http://schemas.microsoft.com/office/drawing/2014/main" id="{83741B4B-752A-42CF-B4BF-973E1F2CD11E}"/>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99" name="Freeform: Shape 98">
            <a:extLst>
              <a:ext uri="{FF2B5EF4-FFF2-40B4-BE49-F238E27FC236}">
                <a16:creationId xmlns:a16="http://schemas.microsoft.com/office/drawing/2014/main" id="{2D3CF993-D1B3-409E-93C5-60FD6D485760}"/>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chemeClr val="bg1"/>
              </a:solidFill>
              <a:cs typeface="Segoe UI" pitchFamily="34" charset="0"/>
            </a:endParaRPr>
          </a:p>
        </p:txBody>
      </p:sp>
      <p:sp>
        <p:nvSpPr>
          <p:cNvPr id="55" name="Title 7">
            <a:extLst>
              <a:ext uri="{FF2B5EF4-FFF2-40B4-BE49-F238E27FC236}">
                <a16:creationId xmlns:a16="http://schemas.microsoft.com/office/drawing/2014/main" id="{C888FA4B-3B70-407D-BD3F-ACE28E38282A}"/>
              </a:ext>
            </a:extLst>
          </p:cNvPr>
          <p:cNvSpPr txBox="1">
            <a:spLocks/>
          </p:cNvSpPr>
          <p:nvPr/>
        </p:nvSpPr>
        <p:spPr>
          <a:xfrm>
            <a:off x="266066" y="398762"/>
            <a:ext cx="282892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400">
                <a:solidFill>
                  <a:schemeClr val="bg1"/>
                </a:solidFill>
              </a:rPr>
              <a:t>Establishing a DLP strategy</a:t>
            </a:r>
          </a:p>
        </p:txBody>
      </p:sp>
      <p:sp>
        <p:nvSpPr>
          <p:cNvPr id="9" name="Rectangle 8">
            <a:extLst>
              <a:ext uri="{FF2B5EF4-FFF2-40B4-BE49-F238E27FC236}">
                <a16:creationId xmlns:a16="http://schemas.microsoft.com/office/drawing/2014/main" id="{44759EC3-2F56-48CB-9D61-CBE6A30E36D8}"/>
              </a:ext>
            </a:extLst>
          </p:cNvPr>
          <p:cNvSpPr/>
          <p:nvPr/>
        </p:nvSpPr>
        <p:spPr>
          <a:xfrm>
            <a:off x="6750515" y="664539"/>
            <a:ext cx="1103187" cy="323165"/>
          </a:xfrm>
          <a:prstGeom prst="rect">
            <a:avLst/>
          </a:prstGeom>
        </p:spPr>
        <p:txBody>
          <a:bodyPr wrap="none">
            <a:spAutoFit/>
          </a:bodyPr>
          <a:lstStyle/>
          <a:p>
            <a:r>
              <a:rPr lang="en-US" sz="1500">
                <a:solidFill>
                  <a:schemeClr val="accent1"/>
                </a:solidFill>
                <a:latin typeface="+mj-lt"/>
              </a:rPr>
              <a:t> BUSINESS</a:t>
            </a:r>
            <a:endParaRPr lang="en-IN" sz="1350">
              <a:solidFill>
                <a:schemeClr val="accent1"/>
              </a:solidFill>
              <a:latin typeface="+mj-lt"/>
            </a:endParaRPr>
          </a:p>
        </p:txBody>
      </p:sp>
      <p:sp>
        <p:nvSpPr>
          <p:cNvPr id="11" name="Rectangle 10">
            <a:extLst>
              <a:ext uri="{FF2B5EF4-FFF2-40B4-BE49-F238E27FC236}">
                <a16:creationId xmlns:a16="http://schemas.microsoft.com/office/drawing/2014/main" id="{EAA0A5EC-CC19-47D7-920D-2C927252881F}"/>
              </a:ext>
            </a:extLst>
          </p:cNvPr>
          <p:cNvSpPr/>
          <p:nvPr/>
        </p:nvSpPr>
        <p:spPr>
          <a:xfrm>
            <a:off x="3296321" y="4175385"/>
            <a:ext cx="1009315" cy="323165"/>
          </a:xfrm>
          <a:prstGeom prst="rect">
            <a:avLst/>
          </a:prstGeom>
        </p:spPr>
        <p:txBody>
          <a:bodyPr wrap="none">
            <a:spAutoFit/>
          </a:bodyPr>
          <a:lstStyle/>
          <a:p>
            <a:r>
              <a:rPr lang="en-US" sz="1500">
                <a:solidFill>
                  <a:schemeClr val="accent1"/>
                </a:solidFill>
                <a:latin typeface="+mj-lt"/>
              </a:rPr>
              <a:t>BLOCKED</a:t>
            </a:r>
            <a:endParaRPr lang="en-IN" sz="1500">
              <a:solidFill>
                <a:schemeClr val="accent1"/>
              </a:solidFill>
              <a:latin typeface="+mj-lt"/>
            </a:endParaRPr>
          </a:p>
        </p:txBody>
      </p:sp>
      <p:grpSp>
        <p:nvGrpSpPr>
          <p:cNvPr id="14" name="Group 13">
            <a:extLst>
              <a:ext uri="{FF2B5EF4-FFF2-40B4-BE49-F238E27FC236}">
                <a16:creationId xmlns:a16="http://schemas.microsoft.com/office/drawing/2014/main" id="{9105A48F-CA78-46FB-9979-DD867AEDD4F7}"/>
              </a:ext>
            </a:extLst>
          </p:cNvPr>
          <p:cNvGrpSpPr/>
          <p:nvPr/>
        </p:nvGrpSpPr>
        <p:grpSpPr>
          <a:xfrm>
            <a:off x="4574704" y="425063"/>
            <a:ext cx="445766" cy="779033"/>
            <a:chOff x="7555150" y="426792"/>
            <a:chExt cx="594354" cy="1038710"/>
          </a:xfrm>
        </p:grpSpPr>
        <p:grpSp>
          <p:nvGrpSpPr>
            <p:cNvPr id="131" name="Group 130">
              <a:extLst>
                <a:ext uri="{FF2B5EF4-FFF2-40B4-BE49-F238E27FC236}">
                  <a16:creationId xmlns:a16="http://schemas.microsoft.com/office/drawing/2014/main" id="{F894F99C-4216-4DC5-8CE3-045E0B93A9F5}"/>
                </a:ext>
              </a:extLst>
            </p:cNvPr>
            <p:cNvGrpSpPr/>
            <p:nvPr/>
          </p:nvGrpSpPr>
          <p:grpSpPr>
            <a:xfrm>
              <a:off x="7584718" y="1058877"/>
              <a:ext cx="535217" cy="406625"/>
              <a:chOff x="-1146792" y="678443"/>
              <a:chExt cx="1017587" cy="773113"/>
            </a:xfrm>
            <a:solidFill>
              <a:schemeClr val="tx1"/>
            </a:solidFill>
          </p:grpSpPr>
          <p:sp>
            <p:nvSpPr>
              <p:cNvPr id="132" name="Freeform 5">
                <a:extLst>
                  <a:ext uri="{FF2B5EF4-FFF2-40B4-BE49-F238E27FC236}">
                    <a16:creationId xmlns:a16="http://schemas.microsoft.com/office/drawing/2014/main" id="{2B630B30-DAE3-4143-9B71-9E4DD228C84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133" name="Freeform 6">
                <a:extLst>
                  <a:ext uri="{FF2B5EF4-FFF2-40B4-BE49-F238E27FC236}">
                    <a16:creationId xmlns:a16="http://schemas.microsoft.com/office/drawing/2014/main" id="{FBEC7ABC-5D2A-4F1A-A9DE-F310073032FC}"/>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13" name="Group 12">
              <a:extLst>
                <a:ext uri="{FF2B5EF4-FFF2-40B4-BE49-F238E27FC236}">
                  <a16:creationId xmlns:a16="http://schemas.microsoft.com/office/drawing/2014/main" id="{20C10B0B-6A6B-4473-A2BD-8660F35CA2D1}"/>
                </a:ext>
              </a:extLst>
            </p:cNvPr>
            <p:cNvGrpSpPr/>
            <p:nvPr/>
          </p:nvGrpSpPr>
          <p:grpSpPr>
            <a:xfrm>
              <a:off x="7555150" y="426792"/>
              <a:ext cx="594354" cy="457374"/>
              <a:chOff x="7052411" y="721229"/>
              <a:chExt cx="594354" cy="457374"/>
            </a:xfrm>
          </p:grpSpPr>
          <p:sp>
            <p:nvSpPr>
              <p:cNvPr id="134" name="Freeform 5">
                <a:extLst>
                  <a:ext uri="{FF2B5EF4-FFF2-40B4-BE49-F238E27FC236}">
                    <a16:creationId xmlns:a16="http://schemas.microsoft.com/office/drawing/2014/main" id="{181956F0-144C-491A-8885-9333E9171EAF}"/>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5" name="Freeform 6">
                <a:extLst>
                  <a:ext uri="{FF2B5EF4-FFF2-40B4-BE49-F238E27FC236}">
                    <a16:creationId xmlns:a16="http://schemas.microsoft.com/office/drawing/2014/main" id="{D1767C8A-5635-4651-BAD0-717D857FF775}"/>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6" name="Freeform 7">
                <a:extLst>
                  <a:ext uri="{FF2B5EF4-FFF2-40B4-BE49-F238E27FC236}">
                    <a16:creationId xmlns:a16="http://schemas.microsoft.com/office/drawing/2014/main" id="{F571F1CA-BF75-4C1A-A384-17D7B14736F3}"/>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7" name="Freeform 8">
                <a:extLst>
                  <a:ext uri="{FF2B5EF4-FFF2-40B4-BE49-F238E27FC236}">
                    <a16:creationId xmlns:a16="http://schemas.microsoft.com/office/drawing/2014/main" id="{F22540B4-CA54-456C-8C21-76545A95EB43}"/>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8" name="Freeform 9">
                <a:extLst>
                  <a:ext uri="{FF2B5EF4-FFF2-40B4-BE49-F238E27FC236}">
                    <a16:creationId xmlns:a16="http://schemas.microsoft.com/office/drawing/2014/main" id="{66039D1E-A241-445D-A290-F6D553C6C9FF}"/>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grpSp>
        <p:nvGrpSpPr>
          <p:cNvPr id="244" name="Group 243">
            <a:extLst>
              <a:ext uri="{FF2B5EF4-FFF2-40B4-BE49-F238E27FC236}">
                <a16:creationId xmlns:a16="http://schemas.microsoft.com/office/drawing/2014/main" id="{BB56D48F-86A2-4AA2-9488-9482D694F210}"/>
              </a:ext>
            </a:extLst>
          </p:cNvPr>
          <p:cNvGrpSpPr/>
          <p:nvPr/>
        </p:nvGrpSpPr>
        <p:grpSpPr>
          <a:xfrm>
            <a:off x="2828577" y="2180485"/>
            <a:ext cx="445766" cy="779033"/>
            <a:chOff x="7555150" y="426792"/>
            <a:chExt cx="594354" cy="1038710"/>
          </a:xfrm>
        </p:grpSpPr>
        <p:grpSp>
          <p:nvGrpSpPr>
            <p:cNvPr id="245" name="Group 244">
              <a:extLst>
                <a:ext uri="{FF2B5EF4-FFF2-40B4-BE49-F238E27FC236}">
                  <a16:creationId xmlns:a16="http://schemas.microsoft.com/office/drawing/2014/main" id="{33909399-0E76-442E-A6CC-5B71685A4545}"/>
                </a:ext>
              </a:extLst>
            </p:cNvPr>
            <p:cNvGrpSpPr/>
            <p:nvPr/>
          </p:nvGrpSpPr>
          <p:grpSpPr>
            <a:xfrm>
              <a:off x="7584718" y="1058877"/>
              <a:ext cx="535217" cy="406625"/>
              <a:chOff x="-1146792" y="678443"/>
              <a:chExt cx="1017587" cy="773113"/>
            </a:xfrm>
            <a:solidFill>
              <a:schemeClr val="tx1"/>
            </a:solidFill>
          </p:grpSpPr>
          <p:sp>
            <p:nvSpPr>
              <p:cNvPr id="252" name="Freeform 5">
                <a:extLst>
                  <a:ext uri="{FF2B5EF4-FFF2-40B4-BE49-F238E27FC236}">
                    <a16:creationId xmlns:a16="http://schemas.microsoft.com/office/drawing/2014/main" id="{DF6D19EA-B794-42DC-B7C1-FDEA1D3879CA}"/>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253" name="Freeform 6">
                <a:extLst>
                  <a:ext uri="{FF2B5EF4-FFF2-40B4-BE49-F238E27FC236}">
                    <a16:creationId xmlns:a16="http://schemas.microsoft.com/office/drawing/2014/main" id="{26F9AFF9-4C65-4788-8E27-AAD92B6DDD1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246" name="Group 245">
              <a:extLst>
                <a:ext uri="{FF2B5EF4-FFF2-40B4-BE49-F238E27FC236}">
                  <a16:creationId xmlns:a16="http://schemas.microsoft.com/office/drawing/2014/main" id="{2A518D4C-153A-4DC0-A23F-B216416519EB}"/>
                </a:ext>
              </a:extLst>
            </p:cNvPr>
            <p:cNvGrpSpPr/>
            <p:nvPr/>
          </p:nvGrpSpPr>
          <p:grpSpPr>
            <a:xfrm>
              <a:off x="7555150" y="426792"/>
              <a:ext cx="594354" cy="457374"/>
              <a:chOff x="7052411" y="721229"/>
              <a:chExt cx="594354" cy="457374"/>
            </a:xfrm>
          </p:grpSpPr>
          <p:sp>
            <p:nvSpPr>
              <p:cNvPr id="247" name="Freeform 5">
                <a:extLst>
                  <a:ext uri="{FF2B5EF4-FFF2-40B4-BE49-F238E27FC236}">
                    <a16:creationId xmlns:a16="http://schemas.microsoft.com/office/drawing/2014/main" id="{8E5E68A4-D29E-4735-B1FD-1936389B1DFA}"/>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8" name="Freeform 6">
                <a:extLst>
                  <a:ext uri="{FF2B5EF4-FFF2-40B4-BE49-F238E27FC236}">
                    <a16:creationId xmlns:a16="http://schemas.microsoft.com/office/drawing/2014/main" id="{AFFA9511-EAAB-4447-88EE-EBBC3FD7FD8B}"/>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9" name="Freeform 7">
                <a:extLst>
                  <a:ext uri="{FF2B5EF4-FFF2-40B4-BE49-F238E27FC236}">
                    <a16:creationId xmlns:a16="http://schemas.microsoft.com/office/drawing/2014/main" id="{7B23362C-E4BD-4A17-95CC-15A0504FBC8D}"/>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0" name="Freeform 8">
                <a:extLst>
                  <a:ext uri="{FF2B5EF4-FFF2-40B4-BE49-F238E27FC236}">
                    <a16:creationId xmlns:a16="http://schemas.microsoft.com/office/drawing/2014/main" id="{40C3C731-E8DA-4D85-9BEE-B710AA9BC9B9}"/>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1" name="Freeform 9">
                <a:extLst>
                  <a:ext uri="{FF2B5EF4-FFF2-40B4-BE49-F238E27FC236}">
                    <a16:creationId xmlns:a16="http://schemas.microsoft.com/office/drawing/2014/main" id="{3C405CF8-8496-4E9C-842F-9EF117C5486D}"/>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sp>
        <p:nvSpPr>
          <p:cNvPr id="270" name="Arc 269">
            <a:extLst>
              <a:ext uri="{FF2B5EF4-FFF2-40B4-BE49-F238E27FC236}">
                <a16:creationId xmlns:a16="http://schemas.microsoft.com/office/drawing/2014/main" id="{AC9350F4-B7A0-4C1C-A9B6-063FC69898C1}"/>
              </a:ext>
            </a:extLst>
          </p:cNvPr>
          <p:cNvSpPr/>
          <p:nvPr/>
        </p:nvSpPr>
        <p:spPr bwMode="auto">
          <a:xfrm flipH="1">
            <a:off x="5309403" y="58540"/>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56" name="Arc 255">
            <a:extLst>
              <a:ext uri="{FF2B5EF4-FFF2-40B4-BE49-F238E27FC236}">
                <a16:creationId xmlns:a16="http://schemas.microsoft.com/office/drawing/2014/main" id="{60B5E42E-44EA-4BFB-B56D-DA6C99FF1ECB}"/>
              </a:ext>
            </a:extLst>
          </p:cNvPr>
          <p:cNvSpPr/>
          <p:nvPr/>
        </p:nvSpPr>
        <p:spPr bwMode="auto">
          <a:xfrm>
            <a:off x="3538660" y="1830431"/>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113" name="Picture 112">
            <a:extLst>
              <a:ext uri="{FF2B5EF4-FFF2-40B4-BE49-F238E27FC236}">
                <a16:creationId xmlns:a16="http://schemas.microsoft.com/office/drawing/2014/main" id="{532D8183-DE00-4014-8269-E0277D7000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80" t="3119" r="6682" b="4739"/>
          <a:stretch/>
        </p:blipFill>
        <p:spPr>
          <a:xfrm>
            <a:off x="4164211" y="2692286"/>
            <a:ext cx="232514" cy="226389"/>
          </a:xfrm>
          <a:prstGeom prst="rect">
            <a:avLst/>
          </a:prstGeom>
        </p:spPr>
      </p:pic>
      <p:pic>
        <p:nvPicPr>
          <p:cNvPr id="115" name="Picture 114">
            <a:extLst>
              <a:ext uri="{FF2B5EF4-FFF2-40B4-BE49-F238E27FC236}">
                <a16:creationId xmlns:a16="http://schemas.microsoft.com/office/drawing/2014/main" id="{6604EAEC-CB2A-498C-9E85-F311CE681B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011" t="13590" r="68123" b="57159"/>
          <a:stretch/>
        </p:blipFill>
        <p:spPr>
          <a:xfrm>
            <a:off x="4164211" y="2181260"/>
            <a:ext cx="232514" cy="226389"/>
          </a:xfrm>
          <a:prstGeom prst="rect">
            <a:avLst/>
          </a:prstGeom>
        </p:spPr>
      </p:pic>
      <p:pic>
        <p:nvPicPr>
          <p:cNvPr id="119" name="Picture 118">
            <a:extLst>
              <a:ext uri="{FF2B5EF4-FFF2-40B4-BE49-F238E27FC236}">
                <a16:creationId xmlns:a16="http://schemas.microsoft.com/office/drawing/2014/main" id="{0E6AEB8B-EB6A-45C6-A365-BB3A8155282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386" t="2712" r="8162" b="6505"/>
          <a:stretch/>
        </p:blipFill>
        <p:spPr>
          <a:xfrm>
            <a:off x="4164211" y="2947800"/>
            <a:ext cx="232514" cy="226389"/>
          </a:xfrm>
          <a:prstGeom prst="rect">
            <a:avLst/>
          </a:prstGeom>
        </p:spPr>
      </p:pic>
      <p:pic>
        <p:nvPicPr>
          <p:cNvPr id="279" name="Picture 278">
            <a:extLst>
              <a:ext uri="{FF2B5EF4-FFF2-40B4-BE49-F238E27FC236}">
                <a16:creationId xmlns:a16="http://schemas.microsoft.com/office/drawing/2014/main" id="{2CC0A233-03A3-4821-B316-ABA63398868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8700" t="70450" r="31883" b="-2"/>
          <a:stretch/>
        </p:blipFill>
        <p:spPr>
          <a:xfrm>
            <a:off x="4164211" y="2436773"/>
            <a:ext cx="232514" cy="226389"/>
          </a:xfrm>
          <a:prstGeom prst="rect">
            <a:avLst/>
          </a:prstGeom>
        </p:spPr>
      </p:pic>
      <p:pic>
        <p:nvPicPr>
          <p:cNvPr id="120" name="Picture 119">
            <a:extLst>
              <a:ext uri="{FF2B5EF4-FFF2-40B4-BE49-F238E27FC236}">
                <a16:creationId xmlns:a16="http://schemas.microsoft.com/office/drawing/2014/main" id="{12583856-66CD-43D8-B0DF-EA078C3CFE5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8439" t="3979" r="2322" b="4989"/>
          <a:stretch/>
        </p:blipFill>
        <p:spPr>
          <a:xfrm>
            <a:off x="4428997" y="2564529"/>
            <a:ext cx="232514" cy="226389"/>
          </a:xfrm>
          <a:prstGeom prst="rect">
            <a:avLst/>
          </a:prstGeom>
        </p:spPr>
      </p:pic>
      <p:pic>
        <p:nvPicPr>
          <p:cNvPr id="277" name="Picture 276">
            <a:extLst>
              <a:ext uri="{FF2B5EF4-FFF2-40B4-BE49-F238E27FC236}">
                <a16:creationId xmlns:a16="http://schemas.microsoft.com/office/drawing/2014/main" id="{B19CEE22-990B-44CA-AB85-9F2F4297673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4751" t="32918" r="35383" b="37385"/>
          <a:stretch/>
        </p:blipFill>
        <p:spPr>
          <a:xfrm>
            <a:off x="4428997" y="2053503"/>
            <a:ext cx="232514" cy="226389"/>
          </a:xfrm>
          <a:prstGeom prst="rect">
            <a:avLst/>
          </a:prstGeom>
        </p:spPr>
      </p:pic>
      <p:pic>
        <p:nvPicPr>
          <p:cNvPr id="281" name="Picture 280">
            <a:extLst>
              <a:ext uri="{FF2B5EF4-FFF2-40B4-BE49-F238E27FC236}">
                <a16:creationId xmlns:a16="http://schemas.microsoft.com/office/drawing/2014/main" id="{787DAAB2-47EB-460A-838E-3C81CA8A0C4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4894" r="6956" b="8350"/>
          <a:stretch/>
        </p:blipFill>
        <p:spPr>
          <a:xfrm>
            <a:off x="4428997" y="2820043"/>
            <a:ext cx="232514" cy="226389"/>
          </a:xfrm>
          <a:prstGeom prst="rect">
            <a:avLst/>
          </a:prstGeom>
        </p:spPr>
      </p:pic>
      <p:pic>
        <p:nvPicPr>
          <p:cNvPr id="282" name="Picture 281">
            <a:extLst>
              <a:ext uri="{FF2B5EF4-FFF2-40B4-BE49-F238E27FC236}">
                <a16:creationId xmlns:a16="http://schemas.microsoft.com/office/drawing/2014/main" id="{E2A7B154-79D6-4356-8C7B-DF2DB72A5F7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8368" t="7326" r="5296" b="5258"/>
          <a:stretch/>
        </p:blipFill>
        <p:spPr>
          <a:xfrm>
            <a:off x="4428997" y="2309016"/>
            <a:ext cx="232514" cy="226389"/>
          </a:xfrm>
          <a:prstGeom prst="rect">
            <a:avLst/>
          </a:prstGeom>
        </p:spPr>
      </p:pic>
      <p:pic>
        <p:nvPicPr>
          <p:cNvPr id="83" name="Picture 82">
            <a:extLst>
              <a:ext uri="{FF2B5EF4-FFF2-40B4-BE49-F238E27FC236}">
                <a16:creationId xmlns:a16="http://schemas.microsoft.com/office/drawing/2014/main" id="{63CC2AF0-874C-41A0-B643-E5197DB40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3845" t="7392" r="4862" b="6352"/>
          <a:stretch/>
        </p:blipFill>
        <p:spPr>
          <a:xfrm>
            <a:off x="3894948" y="2053503"/>
            <a:ext cx="232514" cy="226389"/>
          </a:xfrm>
          <a:prstGeom prst="rect">
            <a:avLst/>
          </a:prstGeom>
        </p:spPr>
      </p:pic>
      <p:pic>
        <p:nvPicPr>
          <p:cNvPr id="118" name="Picture 117">
            <a:extLst>
              <a:ext uri="{FF2B5EF4-FFF2-40B4-BE49-F238E27FC236}">
                <a16:creationId xmlns:a16="http://schemas.microsoft.com/office/drawing/2014/main" id="{9952BFC6-02E1-4BF0-AC28-1B8C6AAFB28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9264" t="5022" r="10700" b="7811"/>
          <a:stretch/>
        </p:blipFill>
        <p:spPr>
          <a:xfrm>
            <a:off x="3894948" y="2820043"/>
            <a:ext cx="232514" cy="226389"/>
          </a:xfrm>
          <a:prstGeom prst="rect">
            <a:avLst/>
          </a:prstGeom>
        </p:spPr>
      </p:pic>
      <p:pic>
        <p:nvPicPr>
          <p:cNvPr id="278" name="Picture 277">
            <a:extLst>
              <a:ext uri="{FF2B5EF4-FFF2-40B4-BE49-F238E27FC236}">
                <a16:creationId xmlns:a16="http://schemas.microsoft.com/office/drawing/2014/main" id="{7385529C-1710-4780-8C56-8DA0095066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50134" r="69983" b="20058"/>
          <a:stretch/>
        </p:blipFill>
        <p:spPr>
          <a:xfrm>
            <a:off x="3894948" y="2309016"/>
            <a:ext cx="232514" cy="226389"/>
          </a:xfrm>
          <a:prstGeom prst="rect">
            <a:avLst/>
          </a:prstGeom>
        </p:spPr>
      </p:pic>
      <p:pic>
        <p:nvPicPr>
          <p:cNvPr id="283" name="Picture 282">
            <a:extLst>
              <a:ext uri="{FF2B5EF4-FFF2-40B4-BE49-F238E27FC236}">
                <a16:creationId xmlns:a16="http://schemas.microsoft.com/office/drawing/2014/main" id="{16E84213-0C37-448F-A1C4-10A2AC832B2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407" t="8490" r="4129" b="7065"/>
          <a:stretch/>
        </p:blipFill>
        <p:spPr>
          <a:xfrm>
            <a:off x="3894948" y="2564529"/>
            <a:ext cx="232514" cy="226389"/>
          </a:xfrm>
          <a:prstGeom prst="rect">
            <a:avLst/>
          </a:prstGeom>
        </p:spPr>
      </p:pic>
      <p:grpSp>
        <p:nvGrpSpPr>
          <p:cNvPr id="23" name="Group 22">
            <a:extLst>
              <a:ext uri="{FF2B5EF4-FFF2-40B4-BE49-F238E27FC236}">
                <a16:creationId xmlns:a16="http://schemas.microsoft.com/office/drawing/2014/main" id="{2DC8F07B-DAD7-40DD-95DE-805B91CC9714}"/>
              </a:ext>
            </a:extLst>
          </p:cNvPr>
          <p:cNvGrpSpPr/>
          <p:nvPr/>
        </p:nvGrpSpPr>
        <p:grpSpPr>
          <a:xfrm>
            <a:off x="1784109" y="3584669"/>
            <a:ext cx="1479142" cy="1479142"/>
            <a:chOff x="3639274" y="4779558"/>
            <a:chExt cx="1972189" cy="1972189"/>
          </a:xfrm>
        </p:grpSpPr>
        <p:sp>
          <p:nvSpPr>
            <p:cNvPr id="257" name="Oval 256">
              <a:extLst>
                <a:ext uri="{FF2B5EF4-FFF2-40B4-BE49-F238E27FC236}">
                  <a16:creationId xmlns:a16="http://schemas.microsoft.com/office/drawing/2014/main" id="{810B6E5A-D2FC-4B3F-8637-0B803F26B0B1}"/>
                </a:ext>
              </a:extLst>
            </p:cNvPr>
            <p:cNvSpPr/>
            <p:nvPr/>
          </p:nvSpPr>
          <p:spPr bwMode="auto">
            <a:xfrm>
              <a:off x="3639274" y="4779558"/>
              <a:ext cx="1972189" cy="1972189"/>
            </a:xfrm>
            <a:prstGeom prst="ellipse">
              <a:avLst/>
            </a:prstGeom>
            <a:no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1C96AB03-B5D8-4304-93D7-4E59DEAE2C85}"/>
                </a:ext>
              </a:extLst>
            </p:cNvPr>
            <p:cNvGrpSpPr/>
            <p:nvPr/>
          </p:nvGrpSpPr>
          <p:grpSpPr>
            <a:xfrm>
              <a:off x="4296828" y="5616308"/>
              <a:ext cx="657079" cy="301852"/>
              <a:chOff x="17525215" y="3603671"/>
              <a:chExt cx="657079" cy="301852"/>
            </a:xfrm>
          </p:grpSpPr>
          <p:pic>
            <p:nvPicPr>
              <p:cNvPr id="210" name="Picture 209">
                <a:extLst>
                  <a:ext uri="{FF2B5EF4-FFF2-40B4-BE49-F238E27FC236}">
                    <a16:creationId xmlns:a16="http://schemas.microsoft.com/office/drawing/2014/main" id="{29C8C6C1-7F6F-434D-A280-7EF3F36C0BF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5567" t="73343" r="6495" b="3096"/>
              <a:stretch/>
            </p:blipFill>
            <p:spPr>
              <a:xfrm>
                <a:off x="17872276" y="3603671"/>
                <a:ext cx="310018" cy="301852"/>
              </a:xfrm>
              <a:prstGeom prst="rect">
                <a:avLst/>
              </a:prstGeom>
              <a:ln w="12700">
                <a:solidFill>
                  <a:srgbClr val="FF0000"/>
                </a:solidFill>
              </a:ln>
            </p:spPr>
          </p:pic>
          <p:pic>
            <p:nvPicPr>
              <p:cNvPr id="287" name="Picture 286">
                <a:extLst>
                  <a:ext uri="{FF2B5EF4-FFF2-40B4-BE49-F238E27FC236}">
                    <a16:creationId xmlns:a16="http://schemas.microsoft.com/office/drawing/2014/main" id="{E3EC1E4B-1080-4497-9ED1-275DCBDC14A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7173" t="3003" r="6600" b="6213"/>
              <a:stretch/>
            </p:blipFill>
            <p:spPr>
              <a:xfrm>
                <a:off x="17525215" y="3603671"/>
                <a:ext cx="310018" cy="301852"/>
              </a:xfrm>
              <a:prstGeom prst="rect">
                <a:avLst/>
              </a:prstGeom>
              <a:ln w="12700">
                <a:solidFill>
                  <a:srgbClr val="FF0000"/>
                </a:solidFill>
              </a:ln>
            </p:spPr>
          </p:pic>
        </p:grpSp>
      </p:grpSp>
      <p:sp>
        <p:nvSpPr>
          <p:cNvPr id="81" name="Freeform: Shape 80">
            <a:extLst>
              <a:ext uri="{FF2B5EF4-FFF2-40B4-BE49-F238E27FC236}">
                <a16:creationId xmlns:a16="http://schemas.microsoft.com/office/drawing/2014/main" id="{102BECFA-27AE-4FFB-8EAE-4809E11F8353}"/>
              </a:ext>
            </a:extLst>
          </p:cNvPr>
          <p:cNvSpPr/>
          <p:nvPr/>
        </p:nvSpPr>
        <p:spPr bwMode="auto">
          <a:xfrm>
            <a:off x="4261462" y="259450"/>
            <a:ext cx="4886804" cy="4886804"/>
          </a:xfrm>
          <a:custGeom>
            <a:avLst/>
            <a:gdLst>
              <a:gd name="connsiteX0" fmla="*/ 6515738 w 6515738"/>
              <a:gd name="connsiteY0" fmla="*/ 0 h 6515738"/>
              <a:gd name="connsiteX1" fmla="*/ 6515738 w 6515738"/>
              <a:gd name="connsiteY1" fmla="*/ 6515738 h 6515738"/>
              <a:gd name="connsiteX2" fmla="*/ 0 w 6515738"/>
              <a:gd name="connsiteY2" fmla="*/ 6515738 h 6515738"/>
            </a:gdLst>
            <a:ahLst/>
            <a:cxnLst>
              <a:cxn ang="0">
                <a:pos x="connsiteX0" y="connsiteY0"/>
              </a:cxn>
              <a:cxn ang="0">
                <a:pos x="connsiteX1" y="connsiteY1"/>
              </a:cxn>
              <a:cxn ang="0">
                <a:pos x="connsiteX2" y="connsiteY2"/>
              </a:cxn>
            </a:cxnLst>
            <a:rect l="l" t="t" r="r" b="b"/>
            <a:pathLst>
              <a:path w="6515738" h="6515738">
                <a:moveTo>
                  <a:pt x="6515738" y="0"/>
                </a:moveTo>
                <a:lnTo>
                  <a:pt x="6515738" y="6515738"/>
                </a:lnTo>
                <a:lnTo>
                  <a:pt x="0" y="6515738"/>
                </a:lnTo>
                <a:close/>
              </a:path>
            </a:pathLst>
          </a:custGeom>
          <a:solidFill>
            <a:schemeClr val="bg1">
              <a:lumMod val="85000"/>
              <a:lumOff val="15000"/>
              <a:alpha val="2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61F36E7-A549-47B1-8068-A8B471DF82B5}"/>
              </a:ext>
            </a:extLst>
          </p:cNvPr>
          <p:cNvSpPr/>
          <p:nvPr/>
        </p:nvSpPr>
        <p:spPr>
          <a:xfrm>
            <a:off x="6196666" y="3300342"/>
            <a:ext cx="254261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Isolate all business data from non-</a:t>
            </a:r>
            <a:endParaRPr lang="en-IN" sz="1350" spc="-38">
              <a:ln w="3175">
                <a:noFill/>
              </a:ln>
              <a:latin typeface="+mj-lt"/>
              <a:cs typeface="Segoe UI" pitchFamily="34" charset="0"/>
            </a:endParaRPr>
          </a:p>
        </p:txBody>
      </p:sp>
      <p:sp>
        <p:nvSpPr>
          <p:cNvPr id="31" name="Rectangle 30">
            <a:extLst>
              <a:ext uri="{FF2B5EF4-FFF2-40B4-BE49-F238E27FC236}">
                <a16:creationId xmlns:a16="http://schemas.microsoft.com/office/drawing/2014/main" id="{799653AE-0548-4487-8F74-2FEA77BA50DA}"/>
              </a:ext>
            </a:extLst>
          </p:cNvPr>
          <p:cNvSpPr/>
          <p:nvPr/>
        </p:nvSpPr>
        <p:spPr>
          <a:xfrm>
            <a:off x="5999222" y="3508092"/>
            <a:ext cx="2678906"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business connectors. Use connector </a:t>
            </a:r>
            <a:endParaRPr lang="en-IN" sz="1350" spc="-38">
              <a:ln w="3175">
                <a:noFill/>
              </a:ln>
              <a:latin typeface="+mj-lt"/>
              <a:cs typeface="Segoe UI" pitchFamily="34" charset="0"/>
            </a:endParaRPr>
          </a:p>
        </p:txBody>
      </p:sp>
      <p:sp>
        <p:nvSpPr>
          <p:cNvPr id="32" name="Rectangle 31">
            <a:extLst>
              <a:ext uri="{FF2B5EF4-FFF2-40B4-BE49-F238E27FC236}">
                <a16:creationId xmlns:a16="http://schemas.microsoft.com/office/drawing/2014/main" id="{837D285F-5DDA-428C-B8E7-D9B62BAE3E39}"/>
              </a:ext>
            </a:extLst>
          </p:cNvPr>
          <p:cNvSpPr/>
          <p:nvPr/>
        </p:nvSpPr>
        <p:spPr>
          <a:xfrm>
            <a:off x="5789177" y="3715841"/>
            <a:ext cx="236612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blocking sparingly. Leverage</a:t>
            </a:r>
            <a:endParaRPr lang="en-IN" sz="1350" spc="-38">
              <a:ln w="3175">
                <a:noFill/>
              </a:ln>
              <a:latin typeface="+mj-lt"/>
              <a:cs typeface="Segoe UI" pitchFamily="34" charset="0"/>
            </a:endParaRPr>
          </a:p>
        </p:txBody>
      </p:sp>
      <p:sp>
        <p:nvSpPr>
          <p:cNvPr id="34" name="Rectangle 33">
            <a:extLst>
              <a:ext uri="{FF2B5EF4-FFF2-40B4-BE49-F238E27FC236}">
                <a16:creationId xmlns:a16="http://schemas.microsoft.com/office/drawing/2014/main" id="{868B88A6-4A21-4DD9-9A0F-EAC3232165E1}"/>
              </a:ext>
            </a:extLst>
          </p:cNvPr>
          <p:cNvSpPr/>
          <p:nvPr/>
        </p:nvSpPr>
        <p:spPr>
          <a:xfrm>
            <a:off x="5483519" y="3923590"/>
            <a:ext cx="2423356"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environment level granularity. </a:t>
            </a:r>
            <a:endParaRPr lang="en-IN" sz="1350" spc="-38">
              <a:ln w="3175">
                <a:noFill/>
              </a:ln>
              <a:latin typeface="+mj-lt"/>
              <a:cs typeface="Segoe UI" pitchFamily="34" charset="0"/>
            </a:endParaRPr>
          </a:p>
        </p:txBody>
      </p:sp>
      <p:sp>
        <p:nvSpPr>
          <p:cNvPr id="107" name="Diamond 95">
            <a:extLst>
              <a:ext uri="{FF2B5EF4-FFF2-40B4-BE49-F238E27FC236}">
                <a16:creationId xmlns:a16="http://schemas.microsoft.com/office/drawing/2014/main" id="{EF38588B-A476-4576-BE47-5A5E03CA61FB}"/>
              </a:ext>
            </a:extLst>
          </p:cNvPr>
          <p:cNvSpPr/>
          <p:nvPr/>
        </p:nvSpPr>
        <p:spPr bwMode="auto">
          <a:xfrm>
            <a:off x="2211" y="-30212"/>
            <a:ext cx="4735564" cy="4735563"/>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108" name="Shield_EA18" title="Icon of a shield">
            <a:extLst>
              <a:ext uri="{FF2B5EF4-FFF2-40B4-BE49-F238E27FC236}">
                <a16:creationId xmlns:a16="http://schemas.microsoft.com/office/drawing/2014/main" id="{E3072C4B-BBAA-4630-877F-A1CD352A6A02}"/>
              </a:ext>
            </a:extLst>
          </p:cNvPr>
          <p:cNvSpPr>
            <a:spLocks noChangeAspect="1"/>
          </p:cNvSpPr>
          <p:nvPr/>
        </p:nvSpPr>
        <p:spPr bwMode="auto">
          <a:xfrm>
            <a:off x="7475342" y="1999520"/>
            <a:ext cx="1006671" cy="10717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109" name="Database_EFC7" title="Icon of a cylinder">
            <a:extLst>
              <a:ext uri="{FF2B5EF4-FFF2-40B4-BE49-F238E27FC236}">
                <a16:creationId xmlns:a16="http://schemas.microsoft.com/office/drawing/2014/main" id="{01C9B425-8A3C-4865-A49C-1A6A1DCF04C0}"/>
              </a:ext>
            </a:extLst>
          </p:cNvPr>
          <p:cNvSpPr>
            <a:spLocks noChangeAspect="1" noEditPoints="1"/>
          </p:cNvSpPr>
          <p:nvPr/>
        </p:nvSpPr>
        <p:spPr bwMode="auto">
          <a:xfrm>
            <a:off x="7761092" y="2206307"/>
            <a:ext cx="435171" cy="5656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4" name="Picture 83">
            <a:extLst>
              <a:ext uri="{FF2B5EF4-FFF2-40B4-BE49-F238E27FC236}">
                <a16:creationId xmlns:a16="http://schemas.microsoft.com/office/drawing/2014/main" id="{C847BA3A-660C-4DD6-B351-FA6CFBA7CCB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34988" t="249" r="35370" b="69830"/>
          <a:stretch/>
        </p:blipFill>
        <p:spPr>
          <a:xfrm>
            <a:off x="4164211" y="1925745"/>
            <a:ext cx="232514" cy="226389"/>
          </a:xfrm>
          <a:prstGeom prst="rect">
            <a:avLst/>
          </a:prstGeom>
        </p:spPr>
      </p:pic>
      <p:grpSp>
        <p:nvGrpSpPr>
          <p:cNvPr id="2" name="Group 1">
            <a:extLst>
              <a:ext uri="{FF2B5EF4-FFF2-40B4-BE49-F238E27FC236}">
                <a16:creationId xmlns:a16="http://schemas.microsoft.com/office/drawing/2014/main" id="{A6B5DF9E-CB12-4167-955D-8DE622DED237}"/>
              </a:ext>
            </a:extLst>
          </p:cNvPr>
          <p:cNvGrpSpPr/>
          <p:nvPr/>
        </p:nvGrpSpPr>
        <p:grpSpPr>
          <a:xfrm>
            <a:off x="5404173" y="429159"/>
            <a:ext cx="1289603" cy="740276"/>
            <a:chOff x="6645477" y="-1795033"/>
            <a:chExt cx="1719471" cy="987035"/>
          </a:xfrm>
        </p:grpSpPr>
        <p:pic>
          <p:nvPicPr>
            <p:cNvPr id="86" name="Picture 85">
              <a:extLst>
                <a:ext uri="{FF2B5EF4-FFF2-40B4-BE49-F238E27FC236}">
                  <a16:creationId xmlns:a16="http://schemas.microsoft.com/office/drawing/2014/main" id="{C7E68AA5-5A03-4A0B-8A12-DF739742F14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8931" t="84973" r="-1" b="1035"/>
            <a:stretch/>
          </p:blipFill>
          <p:spPr>
            <a:xfrm>
              <a:off x="7350203" y="-1458413"/>
              <a:ext cx="310018" cy="301852"/>
            </a:xfrm>
            <a:prstGeom prst="rect">
              <a:avLst/>
            </a:prstGeom>
          </p:spPr>
        </p:pic>
        <p:pic>
          <p:nvPicPr>
            <p:cNvPr id="88" name="Picture 87">
              <a:extLst>
                <a:ext uri="{FF2B5EF4-FFF2-40B4-BE49-F238E27FC236}">
                  <a16:creationId xmlns:a16="http://schemas.microsoft.com/office/drawing/2014/main" id="{D68C6E91-C092-4BFF-B467-ED7CDEF04E6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57779" t="31552" r="506" b="37194"/>
            <a:stretch/>
          </p:blipFill>
          <p:spPr>
            <a:xfrm>
              <a:off x="8054930" y="-1458413"/>
              <a:ext cx="310018" cy="301852"/>
            </a:xfrm>
            <a:prstGeom prst="rect">
              <a:avLst/>
            </a:prstGeom>
          </p:spPr>
        </p:pic>
        <p:pic>
          <p:nvPicPr>
            <p:cNvPr id="89" name="Picture 88">
              <a:extLst>
                <a:ext uri="{FF2B5EF4-FFF2-40B4-BE49-F238E27FC236}">
                  <a16:creationId xmlns:a16="http://schemas.microsoft.com/office/drawing/2014/main" id="{62EA5E22-3B09-42D9-B365-A8A8B9A3994C}"/>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l="3735" t="7091" r="5133" b="5800"/>
            <a:stretch/>
          </p:blipFill>
          <p:spPr>
            <a:xfrm>
              <a:off x="7702566" y="-1795033"/>
              <a:ext cx="310018" cy="301852"/>
            </a:xfrm>
            <a:prstGeom prst="rect">
              <a:avLst/>
            </a:prstGeom>
          </p:spPr>
        </p:pic>
        <p:pic>
          <p:nvPicPr>
            <p:cNvPr id="90" name="Picture 89">
              <a:extLst>
                <a:ext uri="{FF2B5EF4-FFF2-40B4-BE49-F238E27FC236}">
                  <a16:creationId xmlns:a16="http://schemas.microsoft.com/office/drawing/2014/main" id="{5E472566-E7AA-41B6-957A-5812EBB2F46C}"/>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l="7080" t="21647" r="842" b="64279"/>
            <a:stretch/>
          </p:blipFill>
          <p:spPr>
            <a:xfrm>
              <a:off x="6997840" y="-1121792"/>
              <a:ext cx="310018" cy="301852"/>
            </a:xfrm>
            <a:prstGeom prst="rect">
              <a:avLst/>
            </a:prstGeom>
          </p:spPr>
        </p:pic>
        <p:pic>
          <p:nvPicPr>
            <p:cNvPr id="91" name="Picture 90">
              <a:extLst>
                <a:ext uri="{FF2B5EF4-FFF2-40B4-BE49-F238E27FC236}">
                  <a16:creationId xmlns:a16="http://schemas.microsoft.com/office/drawing/2014/main" id="{12B9FBED-1C6F-40BC-A76C-7247AFC5EC7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l="8569" t="942" r="7897" b="84842"/>
            <a:stretch/>
          </p:blipFill>
          <p:spPr>
            <a:xfrm>
              <a:off x="6997840" y="-1795033"/>
              <a:ext cx="310018" cy="301852"/>
            </a:xfrm>
            <a:prstGeom prst="rect">
              <a:avLst/>
            </a:prstGeom>
          </p:spPr>
        </p:pic>
        <p:pic>
          <p:nvPicPr>
            <p:cNvPr id="92" name="Picture 91">
              <a:extLst>
                <a:ext uri="{FF2B5EF4-FFF2-40B4-BE49-F238E27FC236}">
                  <a16:creationId xmlns:a16="http://schemas.microsoft.com/office/drawing/2014/main" id="{B64389B3-E98A-4F36-8BE3-185C79F0AFF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l="12780" t="54538" r="8600" b="27663"/>
            <a:stretch/>
          </p:blipFill>
          <p:spPr>
            <a:xfrm>
              <a:off x="6645477" y="-1458413"/>
              <a:ext cx="310018" cy="301852"/>
            </a:xfrm>
            <a:prstGeom prst="rect">
              <a:avLst/>
            </a:prstGeom>
          </p:spPr>
        </p:pic>
        <p:pic>
          <p:nvPicPr>
            <p:cNvPr id="93" name="Picture 92">
              <a:extLst>
                <a:ext uri="{FF2B5EF4-FFF2-40B4-BE49-F238E27FC236}">
                  <a16:creationId xmlns:a16="http://schemas.microsoft.com/office/drawing/2014/main" id="{75C1F541-AB22-4E52-A14F-CDB9C2498A9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l="5360" t="5675" r="8998" b="7211"/>
            <a:stretch/>
          </p:blipFill>
          <p:spPr>
            <a:xfrm>
              <a:off x="6997840" y="-1458413"/>
              <a:ext cx="310018" cy="301852"/>
            </a:xfrm>
            <a:prstGeom prst="rect">
              <a:avLst/>
            </a:prstGeom>
          </p:spPr>
        </p:pic>
        <p:pic>
          <p:nvPicPr>
            <p:cNvPr id="94" name="Picture 93">
              <a:extLst>
                <a:ext uri="{FF2B5EF4-FFF2-40B4-BE49-F238E27FC236}">
                  <a16:creationId xmlns:a16="http://schemas.microsoft.com/office/drawing/2014/main" id="{A3EFC304-0DDD-4F98-9963-389239B3DA9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l="12979" t="80670" r="9580" b="1379"/>
            <a:stretch/>
          </p:blipFill>
          <p:spPr>
            <a:xfrm>
              <a:off x="7702566" y="-1458413"/>
              <a:ext cx="310018" cy="301852"/>
            </a:xfrm>
            <a:prstGeom prst="rect">
              <a:avLst/>
            </a:prstGeom>
          </p:spPr>
        </p:pic>
        <p:pic>
          <p:nvPicPr>
            <p:cNvPr id="95" name="Picture 94">
              <a:extLst>
                <a:ext uri="{FF2B5EF4-FFF2-40B4-BE49-F238E27FC236}">
                  <a16:creationId xmlns:a16="http://schemas.microsoft.com/office/drawing/2014/main" id="{BF715AB1-8723-4DBE-85DC-24752385D322}"/>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l="13035" t="1846" r="9634" b="80745"/>
            <a:stretch/>
          </p:blipFill>
          <p:spPr>
            <a:xfrm>
              <a:off x="7350203" y="-1795033"/>
              <a:ext cx="310018" cy="301852"/>
            </a:xfrm>
            <a:prstGeom prst="rect">
              <a:avLst/>
            </a:prstGeom>
          </p:spPr>
        </p:pic>
        <p:pic>
          <p:nvPicPr>
            <p:cNvPr id="96" name="Picture 95">
              <a:extLst>
                <a:ext uri="{FF2B5EF4-FFF2-40B4-BE49-F238E27FC236}">
                  <a16:creationId xmlns:a16="http://schemas.microsoft.com/office/drawing/2014/main" id="{1E9D08A6-71B6-4EDA-AAFB-C9EB9B44E0F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l="3956" t="3675" r="6169" b="4916"/>
            <a:stretch/>
          </p:blipFill>
          <p:spPr>
            <a:xfrm>
              <a:off x="7350203" y="-1109850"/>
              <a:ext cx="310018" cy="301852"/>
            </a:xfrm>
            <a:prstGeom prst="rect">
              <a:avLst/>
            </a:prstGeom>
          </p:spPr>
        </p:pic>
        <p:pic>
          <p:nvPicPr>
            <p:cNvPr id="97" name="Picture 96">
              <a:extLst>
                <a:ext uri="{FF2B5EF4-FFF2-40B4-BE49-F238E27FC236}">
                  <a16:creationId xmlns:a16="http://schemas.microsoft.com/office/drawing/2014/main" id="{5FB2CE8D-EA39-4F6C-BDDF-A6F567278865}"/>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l="2792" t="1" r="56165" b="69518"/>
            <a:stretch/>
          </p:blipFill>
          <p:spPr>
            <a:xfrm>
              <a:off x="7702566" y="-1121792"/>
              <a:ext cx="310018" cy="301852"/>
            </a:xfrm>
            <a:prstGeom prst="rect">
              <a:avLst/>
            </a:prstGeom>
          </p:spPr>
        </p:pic>
      </p:grpSp>
      <p:cxnSp>
        <p:nvCxnSpPr>
          <p:cNvPr id="4" name="Straight Connector 3">
            <a:extLst>
              <a:ext uri="{FF2B5EF4-FFF2-40B4-BE49-F238E27FC236}">
                <a16:creationId xmlns:a16="http://schemas.microsoft.com/office/drawing/2014/main" id="{36975B67-C06C-4AC3-B27D-576D2F52F34D}"/>
              </a:ext>
            </a:extLst>
          </p:cNvPr>
          <p:cNvCxnSpPr>
            <a:cxnSpLocks/>
          </p:cNvCxnSpPr>
          <p:nvPr/>
        </p:nvCxnSpPr>
        <p:spPr>
          <a:xfrm>
            <a:off x="2000724" y="3801284"/>
            <a:ext cx="1045912" cy="1045912"/>
          </a:xfrm>
          <a:prstGeom prst="line">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F865BB6B-700B-4267-9692-085DC4EF5422}"/>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4023" t="5579" r="5601" b="6605"/>
          <a:stretch/>
        </p:blipFill>
        <p:spPr>
          <a:xfrm>
            <a:off x="5942675" y="1190198"/>
            <a:ext cx="212598" cy="227701"/>
          </a:xfrm>
          <a:prstGeom prst="rect">
            <a:avLst/>
          </a:prstGeom>
        </p:spPr>
      </p:pic>
      <p:sp>
        <p:nvSpPr>
          <p:cNvPr id="5" name="Rectangle 4">
            <a:extLst>
              <a:ext uri="{FF2B5EF4-FFF2-40B4-BE49-F238E27FC236}">
                <a16:creationId xmlns:a16="http://schemas.microsoft.com/office/drawing/2014/main" id="{5AACE68A-AC96-469E-9056-F64FFDBE6A62}"/>
              </a:ext>
            </a:extLst>
          </p:cNvPr>
          <p:cNvSpPr/>
          <p:nvPr/>
        </p:nvSpPr>
        <p:spPr>
          <a:xfrm>
            <a:off x="5309403" y="4183471"/>
            <a:ext cx="2566600"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Strike the right balance between</a:t>
            </a:r>
            <a:endParaRPr lang="en-IN" sz="1350" spc="-38">
              <a:ln w="3175">
                <a:noFill/>
              </a:ln>
              <a:latin typeface="+mj-lt"/>
              <a:cs typeface="Segoe UI" pitchFamily="34" charset="0"/>
            </a:endParaRPr>
          </a:p>
        </p:txBody>
      </p:sp>
      <p:sp>
        <p:nvSpPr>
          <p:cNvPr id="6" name="Rectangle 5">
            <a:extLst>
              <a:ext uri="{FF2B5EF4-FFF2-40B4-BE49-F238E27FC236}">
                <a16:creationId xmlns:a16="http://schemas.microsoft.com/office/drawing/2014/main" id="{83C68347-CCDD-4F47-BB39-6F07781112E6}"/>
              </a:ext>
            </a:extLst>
          </p:cNvPr>
          <p:cNvSpPr/>
          <p:nvPr/>
        </p:nvSpPr>
        <p:spPr>
          <a:xfrm>
            <a:off x="5097473" y="4418858"/>
            <a:ext cx="2071401"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protection &amp; productivity.</a:t>
            </a:r>
            <a:endParaRPr lang="en-IN" sz="1350" spc="-38">
              <a:ln w="3175">
                <a:noFill/>
              </a:ln>
              <a:latin typeface="+mj-lt"/>
              <a:cs typeface="Segoe UI" pitchFamily="34" charset="0"/>
            </a:endParaRPr>
          </a:p>
        </p:txBody>
      </p:sp>
      <p:sp>
        <p:nvSpPr>
          <p:cNvPr id="87" name="Rectangle 86">
            <a:extLst>
              <a:ext uri="{FF2B5EF4-FFF2-40B4-BE49-F238E27FC236}">
                <a16:creationId xmlns:a16="http://schemas.microsoft.com/office/drawing/2014/main" id="{7E03345C-64A7-4166-8F79-9ED588C2C470}"/>
              </a:ext>
            </a:extLst>
          </p:cNvPr>
          <p:cNvSpPr/>
          <p:nvPr/>
        </p:nvSpPr>
        <p:spPr>
          <a:xfrm>
            <a:off x="5073069" y="2430921"/>
            <a:ext cx="1568058" cy="323165"/>
          </a:xfrm>
          <a:prstGeom prst="rect">
            <a:avLst/>
          </a:prstGeom>
        </p:spPr>
        <p:txBody>
          <a:bodyPr wrap="none">
            <a:spAutoFit/>
          </a:bodyPr>
          <a:lstStyle/>
          <a:p>
            <a:r>
              <a:rPr lang="en-US" sz="1500">
                <a:solidFill>
                  <a:schemeClr val="accent1"/>
                </a:solidFill>
                <a:latin typeface="+mj-lt"/>
              </a:rPr>
              <a:t>NON-BUSINESS</a:t>
            </a:r>
            <a:endParaRPr lang="en-IN" sz="1500">
              <a:solidFill>
                <a:schemeClr val="accent1"/>
              </a:solidFill>
              <a:latin typeface="+mj-lt"/>
            </a:endParaRPr>
          </a:p>
        </p:txBody>
      </p:sp>
    </p:spTree>
    <p:extLst>
      <p:ext uri="{BB962C8B-B14F-4D97-AF65-F5344CB8AC3E}">
        <p14:creationId xmlns:p14="http://schemas.microsoft.com/office/powerpoint/2010/main" val="11527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CC00C751-853F-4FC9-AFF5-E957B3828FF7}"/>
              </a:ext>
            </a:extLst>
          </p:cNvPr>
          <p:cNvCxnSpPr>
            <a:cxnSpLocks/>
          </p:cNvCxnSpPr>
          <p:nvPr/>
        </p:nvCxnSpPr>
        <p:spPr>
          <a:xfrm>
            <a:off x="888970" y="2740579"/>
            <a:ext cx="5320640"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8DD4D7-031A-4B36-B8E2-4400B1062B50}"/>
              </a:ext>
            </a:extLst>
          </p:cNvPr>
          <p:cNvCxnSpPr>
            <a:cxnSpLocks/>
          </p:cNvCxnSpPr>
          <p:nvPr/>
        </p:nvCxnSpPr>
        <p:spPr>
          <a:xfrm>
            <a:off x="888972" y="3697108"/>
            <a:ext cx="5740838"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62E1CE3-2816-4222-975B-FF7251C21169}"/>
              </a:ext>
            </a:extLst>
          </p:cNvPr>
          <p:cNvSpPr/>
          <p:nvPr/>
        </p:nvSpPr>
        <p:spPr bwMode="auto">
          <a:xfrm>
            <a:off x="-188671" y="1784050"/>
            <a:ext cx="7516808" cy="3359087"/>
          </a:xfrm>
          <a:custGeom>
            <a:avLst/>
            <a:gdLst>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3958198 h 4568591"/>
              <a:gd name="connsiteX6" fmla="*/ 9187439 w 10223381"/>
              <a:gd name="connsiteY6" fmla="*/ 4568590 h 4568591"/>
              <a:gd name="connsiteX7" fmla="*/ 7934663 w 10223381"/>
              <a:gd name="connsiteY7" fmla="*/ 4568590 h 4568591"/>
              <a:gd name="connsiteX8" fmla="*/ 1252776 w 10223381"/>
              <a:gd name="connsiteY8" fmla="*/ 4568590 h 4568591"/>
              <a:gd name="connsiteX9" fmla="*/ 0 w 10223381"/>
              <a:gd name="connsiteY9" fmla="*/ 456859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4568590 h 4568591"/>
              <a:gd name="connsiteX6" fmla="*/ 7934663 w 10223381"/>
              <a:gd name="connsiteY6" fmla="*/ 4568590 h 4568591"/>
              <a:gd name="connsiteX7" fmla="*/ 1252776 w 10223381"/>
              <a:gd name="connsiteY7" fmla="*/ 4568590 h 4568591"/>
              <a:gd name="connsiteX8" fmla="*/ 0 w 10223381"/>
              <a:gd name="connsiteY8" fmla="*/ 4568590 h 4568591"/>
              <a:gd name="connsiteX9" fmla="*/ 0 w 10223381"/>
              <a:gd name="connsiteY9"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7934663 w 10223381"/>
              <a:gd name="connsiteY5" fmla="*/ 4568590 h 4568591"/>
              <a:gd name="connsiteX6" fmla="*/ 1252776 w 10223381"/>
              <a:gd name="connsiteY6" fmla="*/ 4568590 h 4568591"/>
              <a:gd name="connsiteX7" fmla="*/ 0 w 10223381"/>
              <a:gd name="connsiteY7" fmla="*/ 4568590 h 4568591"/>
              <a:gd name="connsiteX8" fmla="*/ 0 w 10223381"/>
              <a:gd name="connsiteY8"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1252776 w 10223381"/>
              <a:gd name="connsiteY5" fmla="*/ 4568590 h 4568591"/>
              <a:gd name="connsiteX6" fmla="*/ 0 w 10223381"/>
              <a:gd name="connsiteY6" fmla="*/ 4568590 h 4568591"/>
              <a:gd name="connsiteX7" fmla="*/ 0 w 10223381"/>
              <a:gd name="connsiteY7"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0 w 10223381"/>
              <a:gd name="connsiteY5" fmla="*/ 4568590 h 4568591"/>
              <a:gd name="connsiteX6" fmla="*/ 0 w 10223381"/>
              <a:gd name="connsiteY6" fmla="*/ 0 h 4568591"/>
              <a:gd name="connsiteX0" fmla="*/ 0 w 10223381"/>
              <a:gd name="connsiteY0" fmla="*/ 4568590 h 4660030"/>
              <a:gd name="connsiteX1" fmla="*/ 0 w 10223381"/>
              <a:gd name="connsiteY1" fmla="*/ 0 h 4660030"/>
              <a:gd name="connsiteX2" fmla="*/ 2469702 w 10223381"/>
              <a:gd name="connsiteY2" fmla="*/ 0 h 4660030"/>
              <a:gd name="connsiteX3" fmla="*/ 7934663 w 10223381"/>
              <a:gd name="connsiteY3" fmla="*/ 0 h 4660030"/>
              <a:gd name="connsiteX4" fmla="*/ 7939085 w 10223381"/>
              <a:gd name="connsiteY4" fmla="*/ 0 h 4660030"/>
              <a:gd name="connsiteX5" fmla="*/ 10223381 w 10223381"/>
              <a:gd name="connsiteY5" fmla="*/ 4568591 h 4660030"/>
              <a:gd name="connsiteX6" fmla="*/ 91440 w 10223381"/>
              <a:gd name="connsiteY6" fmla="*/ 4660030 h 4660030"/>
              <a:gd name="connsiteX0" fmla="*/ 0 w 10223381"/>
              <a:gd name="connsiteY0" fmla="*/ 4568590 h 4568591"/>
              <a:gd name="connsiteX1" fmla="*/ 0 w 10223381"/>
              <a:gd name="connsiteY1" fmla="*/ 0 h 4568591"/>
              <a:gd name="connsiteX2" fmla="*/ 2469702 w 10223381"/>
              <a:gd name="connsiteY2" fmla="*/ 0 h 4568591"/>
              <a:gd name="connsiteX3" fmla="*/ 7934663 w 10223381"/>
              <a:gd name="connsiteY3" fmla="*/ 0 h 4568591"/>
              <a:gd name="connsiteX4" fmla="*/ 7939085 w 10223381"/>
              <a:gd name="connsiteY4" fmla="*/ 0 h 4568591"/>
              <a:gd name="connsiteX5" fmla="*/ 10223381 w 10223381"/>
              <a:gd name="connsiteY5" fmla="*/ 4568591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381" h="4568591">
                <a:moveTo>
                  <a:pt x="0" y="0"/>
                </a:moveTo>
                <a:lnTo>
                  <a:pt x="2469702" y="0"/>
                </a:lnTo>
                <a:lnTo>
                  <a:pt x="7934663" y="0"/>
                </a:lnTo>
                <a:lnTo>
                  <a:pt x="7939085" y="0"/>
                </a:lnTo>
                <a:lnTo>
                  <a:pt x="10223381"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317214"/>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Applying DLP policies </a:t>
            </a:r>
          </a:p>
          <a:p>
            <a:pPr defTabSz="685775"/>
            <a:r>
              <a:rPr lang="en-US" sz="2059" spc="-37">
                <a:solidFill>
                  <a:srgbClr val="FFFFFF"/>
                </a:solidFill>
                <a:latin typeface="Segoe UI Semibold"/>
              </a:rPr>
              <a:t>to environments</a:t>
            </a:r>
          </a:p>
        </p:txBody>
      </p:sp>
      <p:sp>
        <p:nvSpPr>
          <p:cNvPr id="32" name="TextBox 31">
            <a:extLst>
              <a:ext uri="{FF2B5EF4-FFF2-40B4-BE49-F238E27FC236}">
                <a16:creationId xmlns:a16="http://schemas.microsoft.com/office/drawing/2014/main" id="{FFCBFB49-CBCA-40B7-9774-CE88DC269823}"/>
              </a:ext>
            </a:extLst>
          </p:cNvPr>
          <p:cNvSpPr txBox="1"/>
          <p:nvPr/>
        </p:nvSpPr>
        <p:spPr>
          <a:xfrm>
            <a:off x="1390300" y="1990761"/>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Multiple policies can apply to an environment</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390301" y="2947290"/>
            <a:ext cx="3823145"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The most restrictive policy applies to the combination of connectors</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390300" y="3903819"/>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Use ONLY selected and EXCEPT to tailor which environments are impacted</a:t>
            </a:r>
          </a:p>
        </p:txBody>
      </p:sp>
      <p:grpSp>
        <p:nvGrpSpPr>
          <p:cNvPr id="18" name="Group 17">
            <a:extLst>
              <a:ext uri="{FF2B5EF4-FFF2-40B4-BE49-F238E27FC236}">
                <a16:creationId xmlns:a16="http://schemas.microsoft.com/office/drawing/2014/main" id="{B70BA28D-332A-4065-8FBE-C622D83EF89E}"/>
              </a:ext>
            </a:extLst>
          </p:cNvPr>
          <p:cNvGrpSpPr/>
          <p:nvPr/>
        </p:nvGrpSpPr>
        <p:grpSpPr>
          <a:xfrm>
            <a:off x="5846107" y="1127342"/>
            <a:ext cx="3954158" cy="3229086"/>
            <a:chOff x="9023435" y="1830420"/>
            <a:chExt cx="4082243" cy="3333684"/>
          </a:xfrm>
        </p:grpSpPr>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3436" y="2002963"/>
              <a:ext cx="3413039" cy="3012864"/>
            </a:xfrm>
            <a:prstGeom prst="rect">
              <a:avLst/>
            </a:prstGeom>
          </p:spPr>
        </p:pic>
        <p:sp>
          <p:nvSpPr>
            <p:cNvPr id="9" name="Freeform: Shape 8">
              <a:extLst>
                <a:ext uri="{FF2B5EF4-FFF2-40B4-BE49-F238E27FC236}">
                  <a16:creationId xmlns:a16="http://schemas.microsoft.com/office/drawing/2014/main" id="{49929720-C2F0-41F6-886C-467C0DDA1678}"/>
                </a:ext>
              </a:extLst>
            </p:cNvPr>
            <p:cNvSpPr/>
            <p:nvPr/>
          </p:nvSpPr>
          <p:spPr>
            <a:xfrm flipH="1">
              <a:off x="9023435" y="1830420"/>
              <a:ext cx="4082243" cy="33336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23" name="Group 22">
            <a:extLst>
              <a:ext uri="{FF2B5EF4-FFF2-40B4-BE49-F238E27FC236}">
                <a16:creationId xmlns:a16="http://schemas.microsoft.com/office/drawing/2014/main" id="{4D14DA91-5589-4EBD-ACF0-967961D4E9FB}"/>
              </a:ext>
            </a:extLst>
          </p:cNvPr>
          <p:cNvGrpSpPr/>
          <p:nvPr/>
        </p:nvGrpSpPr>
        <p:grpSpPr>
          <a:xfrm>
            <a:off x="696035" y="2990158"/>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730685" y="2096790"/>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707478" y="3957797"/>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41461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111095" y="443991"/>
            <a:ext cx="3827463" cy="3159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cstate="print">
              <a:extLst>
                <a:ext uri="{28A0092B-C50C-407E-A947-70E740481C1C}">
                  <a14:useLocalDpi xmlns:a14="http://schemas.microsoft.com/office/drawing/2010/main"/>
                </a:ext>
              </a:extLst>
            </a:blip>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D2B9-CC8C-4940-850B-44B8D1D007D7}"/>
              </a:ext>
            </a:extLst>
          </p:cNvPr>
          <p:cNvSpPr>
            <a:spLocks noGrp="1"/>
          </p:cNvSpPr>
          <p:nvPr>
            <p:ph type="title"/>
          </p:nvPr>
        </p:nvSpPr>
        <p:spPr/>
        <p:txBody>
          <a:bodyPr/>
          <a:lstStyle/>
          <a:p>
            <a:r>
              <a:rPr lang="en-GB" dirty="0"/>
              <a:t>DLP Strategy</a:t>
            </a:r>
          </a:p>
        </p:txBody>
      </p:sp>
      <p:pic>
        <p:nvPicPr>
          <p:cNvPr id="1026" name="Picture 2" descr="How Contoso set up their DLP policy">
            <a:extLst>
              <a:ext uri="{FF2B5EF4-FFF2-40B4-BE49-F238E27FC236}">
                <a16:creationId xmlns:a16="http://schemas.microsoft.com/office/drawing/2014/main" id="{3605AFB9-93F5-4891-B407-AD85101120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2" y="938742"/>
            <a:ext cx="91440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59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616101"/>
          </a:xfrm>
        </p:spPr>
        <p:txBody>
          <a:bodyPr/>
          <a:lstStyle/>
          <a:p>
            <a:r>
              <a:rPr lang="en-US" sz="2000" dirty="0">
                <a:latin typeface="Segoe UI Light" panose="020B0502040204020203" pitchFamily="34" charset="0"/>
                <a:cs typeface="Segoe UI Light" panose="020B0502040204020203" pitchFamily="34" charset="0"/>
              </a:rPr>
              <a:t>Good to establish default policy early on and then grant exceptions</a:t>
            </a:r>
          </a:p>
          <a:p>
            <a:r>
              <a:rPr lang="en-US" sz="2000" dirty="0">
                <a:latin typeface="Segoe UI Light" panose="020B0502040204020203" pitchFamily="34" charset="0"/>
                <a:cs typeface="Segoe UI Light" panose="020B0502040204020203" pitchFamily="34" charset="0"/>
              </a:rPr>
              <a:t>New/updated restrictions can disable existing apps and flows</a:t>
            </a:r>
          </a:p>
          <a:p>
            <a:r>
              <a:rPr lang="en-US" sz="2000" dirty="0">
                <a:latin typeface="Segoe UI Light" panose="020B0502040204020203" pitchFamily="34" charset="0"/>
                <a:cs typeface="Segoe UI Light" panose="020B0502040204020203" pitchFamily="34" charset="0"/>
              </a:rPr>
              <a:t>Changes can take a few minutes to take effect</a:t>
            </a:r>
          </a:p>
          <a:p>
            <a:r>
              <a:rPr lang="en-US" sz="2000" dirty="0">
                <a:latin typeface="Segoe UI Light" panose="020B0502040204020203" pitchFamily="34" charset="0"/>
                <a:cs typeface="Segoe UI Light" panose="020B0502040204020203" pitchFamily="34" charset="0"/>
              </a:rPr>
              <a:t>Policies can’t be applied at the user level only at the environment</a:t>
            </a:r>
          </a:p>
          <a:p>
            <a:r>
              <a:rPr lang="en-US" sz="2000" dirty="0">
                <a:latin typeface="Segoe UI Light" panose="020B0502040204020203" pitchFamily="34" charset="0"/>
                <a:cs typeface="Segoe UI Light" panose="020B0502040204020203" pitchFamily="34" charset="0"/>
              </a:rPr>
              <a:t>PowerShell and admin connectors can manage policies </a:t>
            </a:r>
          </a:p>
          <a:p>
            <a:r>
              <a:rPr lang="en-US" sz="2000" dirty="0">
                <a:latin typeface="Segoe UI Light" panose="020B0502040204020203" pitchFamily="34" charset="0"/>
                <a:cs typeface="Segoe UI Light" panose="020B0502040204020203" pitchFamily="34" charset="0"/>
              </a:rPr>
              <a:t>Users of resources in environments can view policies that apply</a:t>
            </a:r>
            <a:endParaRPr lang="en-US"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Dataverse security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5</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0462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dirty="0">
                  <a:solidFill>
                    <a:srgbClr val="3C3C41"/>
                  </a:solidFill>
                  <a:latin typeface="Segoe UI"/>
                </a:rPr>
                <a:t>Dara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1582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314197" y="505460"/>
            <a:ext cx="8263890" cy="323165"/>
          </a:xfrm>
        </p:spPr>
        <p:txBody>
          <a:bodyPr/>
          <a:lstStyle/>
          <a:p>
            <a:r>
              <a:rPr lang="en-US" sz="210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351790" y="1848485"/>
            <a:ext cx="3908822" cy="2398092"/>
          </a:xfrm>
          <a:ln>
            <a:noFill/>
          </a:ln>
        </p:spPr>
        <p:txBody>
          <a:bodyPr/>
          <a:lstStyle/>
          <a:p>
            <a:pPr>
              <a:spcBef>
                <a:spcPts val="450"/>
              </a:spcBef>
            </a:pPr>
            <a:r>
              <a:rPr lang="en-US" sz="1800" b="1"/>
              <a:t>Roles</a:t>
            </a:r>
            <a:endParaRPr lang="en-US" sz="1500" b="1"/>
          </a:p>
          <a:p>
            <a:pPr>
              <a:spcBef>
                <a:spcPts val="450"/>
              </a:spcBef>
            </a:pPr>
            <a:r>
              <a:rPr lang="en-US" sz="1500"/>
              <a:t>Define how different users access different types of records</a:t>
            </a:r>
          </a:p>
          <a:p>
            <a:pPr>
              <a:spcBef>
                <a:spcPts val="450"/>
              </a:spcBef>
            </a:pPr>
            <a:r>
              <a:rPr lang="en-US" sz="1500"/>
              <a:t>Contain a set of privileges</a:t>
            </a:r>
          </a:p>
          <a:p>
            <a:pPr>
              <a:spcBef>
                <a:spcPts val="450"/>
              </a:spcBef>
            </a:pPr>
            <a:r>
              <a:rPr lang="en-US" sz="1500"/>
              <a:t>Users can be assigned to multiple security roles</a:t>
            </a:r>
          </a:p>
          <a:p>
            <a:pPr>
              <a:spcBef>
                <a:spcPts val="450"/>
              </a:spcBef>
            </a:pPr>
            <a:r>
              <a:rPr lang="en-US" sz="1500"/>
              <a:t>Security role privileges are cumulative</a:t>
            </a:r>
          </a:p>
          <a:p>
            <a:pPr>
              <a:spcBef>
                <a:spcPts val="450"/>
              </a:spcBef>
            </a:pPr>
            <a:endParaRPr lang="en-US" sz="150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4804588" y="1284606"/>
            <a:ext cx="3914775" cy="2945422"/>
          </a:xfrm>
          <a:ln>
            <a:noFill/>
          </a:ln>
        </p:spPr>
        <p:txBody>
          <a:bodyPr/>
          <a:lstStyle/>
          <a:p>
            <a:pPr>
              <a:spcBef>
                <a:spcPts val="450"/>
              </a:spcBef>
            </a:pPr>
            <a:r>
              <a:rPr lang="en-US" sz="1800" b="1" dirty="0"/>
              <a:t>Privileges</a:t>
            </a:r>
            <a:endParaRPr lang="en-US" sz="1500" b="1" dirty="0"/>
          </a:p>
          <a:p>
            <a:pPr>
              <a:spcBef>
                <a:spcPts val="450"/>
              </a:spcBef>
            </a:pPr>
            <a:r>
              <a:rPr lang="en-US" sz="1500" dirty="0"/>
              <a:t>Record-level privileges.</a:t>
            </a:r>
          </a:p>
          <a:p>
            <a:pPr lvl="1">
              <a:spcBef>
                <a:spcPts val="450"/>
              </a:spcBef>
            </a:pPr>
            <a:r>
              <a:rPr lang="en-US" sz="1200" dirty="0"/>
              <a:t>For each entity, permissions can be defined for Read, Create, Delete, Write, Assign, Share, Append and Append To.</a:t>
            </a:r>
          </a:p>
          <a:p>
            <a:pPr>
              <a:spcBef>
                <a:spcPts val="450"/>
              </a:spcBef>
            </a:pPr>
            <a:r>
              <a:rPr lang="en-US" sz="1500" dirty="0"/>
              <a:t>Action/Task-based privileges.</a:t>
            </a:r>
          </a:p>
          <a:p>
            <a:pPr lvl="1">
              <a:spcBef>
                <a:spcPts val="450"/>
              </a:spcBef>
            </a:pPr>
            <a:r>
              <a:rPr lang="en-US" sz="1200" dirty="0"/>
              <a:t>Permissions can also be defined for non-entity related actions, e.g., publish articles.</a:t>
            </a:r>
          </a:p>
          <a:p>
            <a:pPr>
              <a:spcBef>
                <a:spcPts val="450"/>
              </a:spcBef>
            </a:pPr>
            <a:r>
              <a:rPr lang="en-US" sz="1500" dirty="0"/>
              <a:t>Different level of accesses:</a:t>
            </a:r>
          </a:p>
          <a:p>
            <a:pPr lvl="1">
              <a:spcBef>
                <a:spcPts val="450"/>
              </a:spcBef>
            </a:pPr>
            <a:r>
              <a:rPr lang="en-US" sz="1200" dirty="0"/>
              <a:t>Global</a:t>
            </a:r>
          </a:p>
          <a:p>
            <a:pPr lvl="1">
              <a:spcBef>
                <a:spcPts val="450"/>
              </a:spcBef>
            </a:pPr>
            <a:r>
              <a:rPr lang="en-US" sz="1200" dirty="0"/>
              <a:t>Deep</a:t>
            </a:r>
          </a:p>
          <a:p>
            <a:pPr lvl="1">
              <a:spcBef>
                <a:spcPts val="450"/>
              </a:spcBef>
            </a:pPr>
            <a:r>
              <a:rPr lang="en-US" sz="1200" dirty="0"/>
              <a:t>Local</a:t>
            </a:r>
          </a:p>
          <a:p>
            <a:pPr lvl="1">
              <a:spcBef>
                <a:spcPts val="450"/>
              </a:spcBef>
            </a:pPr>
            <a:r>
              <a:rPr lang="en-US" sz="1200" dirty="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8025245" y="-310978"/>
            <a:ext cx="1667349" cy="1376624"/>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015242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1" y="366"/>
            <a:ext cx="4804587" cy="949595"/>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8025245" y="-310978"/>
            <a:ext cx="1667349" cy="1376624"/>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441197" y="342901"/>
            <a:ext cx="8263890" cy="323165"/>
          </a:xfrm>
        </p:spPr>
        <p:txBody>
          <a:bodyPr/>
          <a:lstStyle/>
          <a:p>
            <a:r>
              <a:rPr lang="en-US" sz="210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438151" y="1076325"/>
            <a:ext cx="3908822" cy="999504"/>
          </a:xfrm>
        </p:spPr>
        <p:txBody>
          <a:bodyPr/>
          <a:lstStyle/>
          <a:p>
            <a:r>
              <a:rPr lang="en-US" b="1"/>
              <a:t>Entity</a:t>
            </a:r>
          </a:p>
          <a:p>
            <a:endParaRPr lang="en-US" b="1"/>
          </a:p>
          <a:p>
            <a:endParaRPr lang="en-US" b="1"/>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4775594" y="904063"/>
            <a:ext cx="3914775" cy="456279"/>
          </a:xfrm>
        </p:spPr>
        <p:txBody>
          <a:bodyPr/>
          <a:lstStyle/>
          <a:p>
            <a:r>
              <a:rPr lang="en-US" b="1"/>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nvGraphicFramePr>
        <p:xfrm>
          <a:off x="457408" y="1491471"/>
          <a:ext cx="4013711" cy="3397757"/>
        </p:xfrm>
        <a:graphic>
          <a:graphicData uri="http://schemas.openxmlformats.org/drawingml/2006/table">
            <a:tbl>
              <a:tblPr>
                <a:tableStyleId>{72833802-FEF1-4C79-8D5D-14CF1EAF98D9}</a:tableStyleId>
              </a:tblPr>
              <a:tblGrid>
                <a:gridCol w="806195">
                  <a:extLst>
                    <a:ext uri="{9D8B030D-6E8A-4147-A177-3AD203B41FA5}">
                      <a16:colId xmlns:a16="http://schemas.microsoft.com/office/drawing/2014/main" val="278748862"/>
                    </a:ext>
                  </a:extLst>
                </a:gridCol>
                <a:gridCol w="3207516">
                  <a:extLst>
                    <a:ext uri="{9D8B030D-6E8A-4147-A177-3AD203B41FA5}">
                      <a16:colId xmlns:a16="http://schemas.microsoft.com/office/drawing/2014/main" val="542871060"/>
                    </a:ext>
                  </a:extLst>
                </a:gridCol>
              </a:tblGrid>
              <a:tr h="150621">
                <a:tc>
                  <a:txBody>
                    <a:bodyPr/>
                    <a:lstStyle/>
                    <a:p>
                      <a:pPr algn="l" fontAlgn="b"/>
                      <a:r>
                        <a:rPr lang="en-US" sz="800">
                          <a:solidFill>
                            <a:schemeClr val="bg1"/>
                          </a:solidFill>
                          <a:effectLst/>
                        </a:rPr>
                        <a:t>Privilege</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3845848262"/>
                  </a:ext>
                </a:extLst>
              </a:tr>
              <a:tr h="264921">
                <a:tc>
                  <a:txBody>
                    <a:bodyPr/>
                    <a:lstStyle/>
                    <a:p>
                      <a:pPr algn="l" fontAlgn="t"/>
                      <a:r>
                        <a:rPr lang="en-US" sz="800" b="1">
                          <a:effectLst/>
                        </a:rPr>
                        <a:t>Create</a:t>
                      </a:r>
                      <a:endParaRPr lang="en-US" sz="800">
                        <a:effectLst/>
                      </a:endParaRPr>
                    </a:p>
                  </a:txBody>
                  <a:tcPr marL="16594" marR="16594" marT="12446" marB="12446"/>
                </a:tc>
                <a:tc>
                  <a:txBody>
                    <a:bodyPr/>
                    <a:lstStyle/>
                    <a:p>
                      <a:pPr algn="l" fontAlgn="t"/>
                      <a:r>
                        <a:rPr lang="en-US" sz="800">
                          <a:effectLst/>
                        </a:rPr>
                        <a:t>Required to make a new record. Which records can be created depends on the access level of the permission defined in your security role.</a:t>
                      </a:r>
                    </a:p>
                  </a:txBody>
                  <a:tcPr marL="16594" marR="16594" marT="12446" marB="12446"/>
                </a:tc>
                <a:extLst>
                  <a:ext uri="{0D108BD9-81ED-4DB2-BD59-A6C34878D82A}">
                    <a16:rowId xmlns:a16="http://schemas.microsoft.com/office/drawing/2014/main" val="1710337426"/>
                  </a:ext>
                </a:extLst>
              </a:tr>
              <a:tr h="384936">
                <a:tc>
                  <a:txBody>
                    <a:bodyPr/>
                    <a:lstStyle/>
                    <a:p>
                      <a:pPr algn="l" fontAlgn="t"/>
                      <a:r>
                        <a:rPr lang="en-US" sz="800" b="1">
                          <a:effectLst/>
                        </a:rPr>
                        <a:t>Read</a:t>
                      </a:r>
                      <a:endParaRPr lang="en-US" sz="800">
                        <a:effectLst/>
                      </a:endParaRPr>
                    </a:p>
                  </a:txBody>
                  <a:tcPr marL="16594" marR="16594" marT="12446" marB="12446"/>
                </a:tc>
                <a:tc>
                  <a:txBody>
                    <a:bodyPr/>
                    <a:lstStyle/>
                    <a:p>
                      <a:pPr algn="l" fontAlgn="t"/>
                      <a:r>
                        <a:rPr lang="en-US" sz="800">
                          <a:effectLst/>
                        </a:rPr>
                        <a:t>Required to open a record to view the contents. Which records can be read depends on the access level of the permission defined in your security role.</a:t>
                      </a:r>
                    </a:p>
                  </a:txBody>
                  <a:tcPr marL="16594" marR="16594" marT="12446" marB="12446"/>
                </a:tc>
                <a:extLst>
                  <a:ext uri="{0D108BD9-81ED-4DB2-BD59-A6C34878D82A}">
                    <a16:rowId xmlns:a16="http://schemas.microsoft.com/office/drawing/2014/main" val="1339934164"/>
                  </a:ext>
                </a:extLst>
              </a:tr>
              <a:tr h="264921">
                <a:tc>
                  <a:txBody>
                    <a:bodyPr/>
                    <a:lstStyle/>
                    <a:p>
                      <a:pPr algn="l" fontAlgn="t"/>
                      <a:r>
                        <a:rPr lang="en-US" sz="800" b="1">
                          <a:effectLst/>
                        </a:rPr>
                        <a:t>Write</a:t>
                      </a:r>
                      <a:endParaRPr lang="en-US" sz="800">
                        <a:effectLst/>
                      </a:endParaRPr>
                    </a:p>
                  </a:txBody>
                  <a:tcPr marL="16594" marR="16594" marT="12446" marB="12446"/>
                </a:tc>
                <a:tc>
                  <a:txBody>
                    <a:bodyPr/>
                    <a:lstStyle/>
                    <a:p>
                      <a:pPr algn="l" fontAlgn="t"/>
                      <a:r>
                        <a:rPr lang="en-US" sz="800">
                          <a:effectLst/>
                        </a:rPr>
                        <a:t>Required to make changes to a record. Which records can be changed depends on the access level defined in your security role.</a:t>
                      </a:r>
                    </a:p>
                  </a:txBody>
                  <a:tcPr marL="16594" marR="16594" marT="12446" marB="12446"/>
                </a:tc>
                <a:extLst>
                  <a:ext uri="{0D108BD9-81ED-4DB2-BD59-A6C34878D82A}">
                    <a16:rowId xmlns:a16="http://schemas.microsoft.com/office/drawing/2014/main" val="1013495852"/>
                  </a:ext>
                </a:extLst>
              </a:tr>
              <a:tr h="384936">
                <a:tc>
                  <a:txBody>
                    <a:bodyPr/>
                    <a:lstStyle/>
                    <a:p>
                      <a:pPr algn="l" fontAlgn="t"/>
                      <a:r>
                        <a:rPr lang="en-US" sz="800" b="1">
                          <a:effectLst/>
                        </a:rPr>
                        <a:t>Delete</a:t>
                      </a:r>
                      <a:endParaRPr lang="en-US" sz="800">
                        <a:effectLst/>
                      </a:endParaRPr>
                    </a:p>
                  </a:txBody>
                  <a:tcPr marL="16594" marR="16594" marT="12446" marB="12446"/>
                </a:tc>
                <a:tc>
                  <a:txBody>
                    <a:bodyPr/>
                    <a:lstStyle/>
                    <a:p>
                      <a:pPr algn="l" fontAlgn="t"/>
                      <a:r>
                        <a:rPr lang="en-US" sz="800">
                          <a:effectLst/>
                        </a:rPr>
                        <a:t>Required to permanently remove a record. Which records can be deleted depends on the access level of the permission defined in your security role.</a:t>
                      </a:r>
                    </a:p>
                  </a:txBody>
                  <a:tcPr marL="16594" marR="16594" marT="12446" marB="12446"/>
                </a:tc>
                <a:extLst>
                  <a:ext uri="{0D108BD9-81ED-4DB2-BD59-A6C34878D82A}">
                    <a16:rowId xmlns:a16="http://schemas.microsoft.com/office/drawing/2014/main" val="2890931302"/>
                  </a:ext>
                </a:extLst>
              </a:tr>
              <a:tr h="504951">
                <a:tc>
                  <a:txBody>
                    <a:bodyPr/>
                    <a:lstStyle/>
                    <a:p>
                      <a:pPr algn="l" fontAlgn="t"/>
                      <a:r>
                        <a:rPr lang="en-US" sz="800" b="1">
                          <a:effectLst/>
                        </a:rPr>
                        <a:t>Append</a:t>
                      </a:r>
                      <a:endParaRPr lang="en-US" sz="800">
                        <a:effectLst/>
                      </a:endParaRPr>
                    </a:p>
                  </a:txBody>
                  <a:tcPr marL="16594" marR="16594" marT="12446" marB="12446"/>
                </a:tc>
                <a:tc>
                  <a:txBody>
                    <a:bodyPr/>
                    <a:lstStyle/>
                    <a:p>
                      <a:pPr algn="l" fontAlgn="t"/>
                      <a:r>
                        <a:rPr lang="en-US" sz="8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16594" marR="16594" marT="12446" marB="12446"/>
                </a:tc>
                <a:extLst>
                  <a:ext uri="{0D108BD9-81ED-4DB2-BD59-A6C34878D82A}">
                    <a16:rowId xmlns:a16="http://schemas.microsoft.com/office/drawing/2014/main" val="524232170"/>
                  </a:ext>
                </a:extLst>
              </a:tr>
              <a:tr h="504951">
                <a:tc>
                  <a:txBody>
                    <a:bodyPr/>
                    <a:lstStyle/>
                    <a:p>
                      <a:pPr algn="l" fontAlgn="t"/>
                      <a:r>
                        <a:rPr lang="en-US" sz="800" b="1">
                          <a:effectLst/>
                        </a:rPr>
                        <a:t>Append To</a:t>
                      </a:r>
                      <a:endParaRPr lang="en-US" sz="800">
                        <a:effectLst/>
                      </a:endParaRPr>
                    </a:p>
                  </a:txBody>
                  <a:tcPr marL="16594" marR="16594" marT="12446" marB="12446"/>
                </a:tc>
                <a:tc>
                  <a:txBody>
                    <a:bodyPr/>
                    <a:lstStyle/>
                    <a:p>
                      <a:pPr algn="l" fontAlgn="t"/>
                      <a:r>
                        <a:rPr lang="en-US" sz="8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16594" marR="16594" marT="12446" marB="12446"/>
                </a:tc>
                <a:extLst>
                  <a:ext uri="{0D108BD9-81ED-4DB2-BD59-A6C34878D82A}">
                    <a16:rowId xmlns:a16="http://schemas.microsoft.com/office/drawing/2014/main" val="2167542561"/>
                  </a:ext>
                </a:extLst>
              </a:tr>
              <a:tr h="384936">
                <a:tc>
                  <a:txBody>
                    <a:bodyPr/>
                    <a:lstStyle/>
                    <a:p>
                      <a:pPr algn="l" fontAlgn="t"/>
                      <a:r>
                        <a:rPr lang="en-US" sz="800" b="1">
                          <a:effectLst/>
                        </a:rPr>
                        <a:t>Assign</a:t>
                      </a:r>
                      <a:endParaRPr lang="en-US" sz="800">
                        <a:effectLst/>
                      </a:endParaRPr>
                    </a:p>
                  </a:txBody>
                  <a:tcPr marL="16594" marR="16594" marT="12446" marB="12446"/>
                </a:tc>
                <a:tc>
                  <a:txBody>
                    <a:bodyPr/>
                    <a:lstStyle/>
                    <a:p>
                      <a:pPr algn="l" fontAlgn="t"/>
                      <a:r>
                        <a:rPr lang="en-US" sz="800">
                          <a:effectLst/>
                        </a:rPr>
                        <a:t>Required to give ownership of a record to another user. Which records can be assigned depends on the access level of the permission defined in your security role.</a:t>
                      </a:r>
                    </a:p>
                  </a:txBody>
                  <a:tcPr marL="16594" marR="16594" marT="12446" marB="12446"/>
                </a:tc>
                <a:extLst>
                  <a:ext uri="{0D108BD9-81ED-4DB2-BD59-A6C34878D82A}">
                    <a16:rowId xmlns:a16="http://schemas.microsoft.com/office/drawing/2014/main" val="2704976452"/>
                  </a:ext>
                </a:extLst>
              </a:tr>
              <a:tr h="384936">
                <a:tc>
                  <a:txBody>
                    <a:bodyPr/>
                    <a:lstStyle/>
                    <a:p>
                      <a:pPr algn="l" fontAlgn="t"/>
                      <a:r>
                        <a:rPr lang="en-US" sz="800" b="1">
                          <a:effectLst/>
                        </a:rPr>
                        <a:t>Share</a:t>
                      </a:r>
                      <a:endParaRPr lang="en-US" sz="800">
                        <a:effectLst/>
                      </a:endParaRPr>
                    </a:p>
                  </a:txBody>
                  <a:tcPr marL="16594" marR="16594" marT="12446" marB="12446"/>
                </a:tc>
                <a:tc>
                  <a:txBody>
                    <a:bodyPr/>
                    <a:lstStyle/>
                    <a:p>
                      <a:pPr algn="l" fontAlgn="t"/>
                      <a:r>
                        <a:rPr lang="en-US" sz="800">
                          <a:effectLst/>
                        </a:rPr>
                        <a:t>Required to give access to a record to another user while keeping your own access. Which records can be shared depends on the access level of the permission defined in your security role.</a:t>
                      </a:r>
                    </a:p>
                  </a:txBody>
                  <a:tcPr marL="16594" marR="16594" marT="12446" marB="12446"/>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nvGraphicFramePr>
        <p:xfrm>
          <a:off x="4792266" y="1448134"/>
          <a:ext cx="4114800" cy="3380667"/>
        </p:xfrm>
        <a:graphic>
          <a:graphicData uri="http://schemas.openxmlformats.org/drawingml/2006/table">
            <a:tbl>
              <a:tblPr>
                <a:tableStyleId>{72833802-FEF1-4C79-8D5D-14CF1EAF98D9}</a:tableStyleId>
              </a:tblPr>
              <a:tblGrid>
                <a:gridCol w="526494">
                  <a:extLst>
                    <a:ext uri="{9D8B030D-6E8A-4147-A177-3AD203B41FA5}">
                      <a16:colId xmlns:a16="http://schemas.microsoft.com/office/drawing/2014/main" val="756707761"/>
                    </a:ext>
                  </a:extLst>
                </a:gridCol>
                <a:gridCol w="3588306">
                  <a:extLst>
                    <a:ext uri="{9D8B030D-6E8A-4147-A177-3AD203B41FA5}">
                      <a16:colId xmlns:a16="http://schemas.microsoft.com/office/drawing/2014/main" val="2751764815"/>
                    </a:ext>
                  </a:extLst>
                </a:gridCol>
              </a:tblGrid>
              <a:tr h="752615">
                <a:tc>
                  <a:txBody>
                    <a:bodyPr/>
                    <a:lstStyle/>
                    <a:p>
                      <a:pPr algn="l" fontAlgn="t"/>
                      <a:endParaRPr lang="en-US" sz="800">
                        <a:effectLst/>
                      </a:endParaRPr>
                    </a:p>
                  </a:txBody>
                  <a:tcPr marL="11722" marR="11722" marT="8792" marB="8792"/>
                </a:tc>
                <a:tc>
                  <a:txBody>
                    <a:bodyPr/>
                    <a:lstStyle/>
                    <a:p>
                      <a:pPr algn="l" fontAlgn="t"/>
                      <a:r>
                        <a:rPr lang="en-US" sz="800" b="1">
                          <a:effectLst/>
                        </a:rPr>
                        <a:t>Global</a:t>
                      </a:r>
                      <a:r>
                        <a:rPr lang="en-US" sz="80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800">
                          <a:effectLst/>
                        </a:rPr>
                      </a:br>
                      <a:r>
                        <a:rPr lang="en-US" sz="800">
                          <a:effectLst/>
                        </a:rPr>
                        <a:t>The application refers to this access level as </a:t>
                      </a:r>
                      <a:r>
                        <a:rPr lang="en-US" sz="800" b="1">
                          <a:effectLst/>
                        </a:rPr>
                        <a:t>Organization</a:t>
                      </a:r>
                      <a:r>
                        <a:rPr lang="en-US" sz="800">
                          <a:effectLst/>
                        </a:rPr>
                        <a:t>.</a:t>
                      </a:r>
                    </a:p>
                  </a:txBody>
                  <a:tcPr marL="11722" marR="11722" marT="8792" marB="8792"/>
                </a:tc>
                <a:extLst>
                  <a:ext uri="{0D108BD9-81ED-4DB2-BD59-A6C34878D82A}">
                    <a16:rowId xmlns:a16="http://schemas.microsoft.com/office/drawing/2014/main" val="3190724271"/>
                  </a:ext>
                </a:extLst>
              </a:tr>
              <a:tr h="656519">
                <a:tc>
                  <a:txBody>
                    <a:bodyPr/>
                    <a:lstStyle/>
                    <a:p>
                      <a:pPr algn="l" fontAlgn="t"/>
                      <a:endParaRPr lang="en-US" sz="800">
                        <a:effectLst/>
                      </a:endParaRPr>
                    </a:p>
                  </a:txBody>
                  <a:tcPr marL="11722" marR="11722" marT="8792" marB="8792"/>
                </a:tc>
                <a:tc>
                  <a:txBody>
                    <a:bodyPr/>
                    <a:lstStyle/>
                    <a:p>
                      <a:pPr algn="l" fontAlgn="t"/>
                      <a:r>
                        <a:rPr lang="en-US" sz="800" b="1">
                          <a:effectLst/>
                        </a:rPr>
                        <a:t>Deep</a:t>
                      </a:r>
                      <a:r>
                        <a:rPr lang="en-US" sz="800">
                          <a:effectLst/>
                        </a:rPr>
                        <a:t>. This access level gives a user access to records in the user's business unit and all business units subordinate to the user's business unit.</a:t>
                      </a:r>
                      <a:br>
                        <a:rPr lang="en-US" sz="800">
                          <a:effectLst/>
                        </a:rPr>
                      </a:br>
                      <a:r>
                        <a:rPr lang="en-US" sz="800">
                          <a:effectLst/>
                        </a:rPr>
                        <a:t>Users who have Deep access automatically have Local and Basic access, also.</a:t>
                      </a:r>
                      <a:br>
                        <a:rPr lang="en-US" sz="800">
                          <a:effectLst/>
                        </a:rPr>
                      </a:br>
                      <a:endParaRPr lang="en-US" sz="800">
                        <a:effectLst/>
                      </a:endParaRPr>
                    </a:p>
                    <a:p>
                      <a:pPr algn="l" fontAlgn="t"/>
                      <a:r>
                        <a:rPr lang="en-US" sz="800">
                          <a:effectLst/>
                        </a:rPr>
                        <a:t>The application refers to this access level as </a:t>
                      </a:r>
                      <a:r>
                        <a:rPr lang="en-US" sz="800" b="1">
                          <a:effectLst/>
                        </a:rPr>
                        <a:t>Parent: Child Business Units</a:t>
                      </a:r>
                      <a:r>
                        <a:rPr lang="en-US" sz="800">
                          <a:effectLst/>
                        </a:rPr>
                        <a:t>.</a:t>
                      </a:r>
                    </a:p>
                  </a:txBody>
                  <a:tcPr marL="11722" marR="11722" marT="8792" marB="8792"/>
                </a:tc>
                <a:extLst>
                  <a:ext uri="{0D108BD9-81ED-4DB2-BD59-A6C34878D82A}">
                    <a16:rowId xmlns:a16="http://schemas.microsoft.com/office/drawing/2014/main" val="1958207947"/>
                  </a:ext>
                </a:extLst>
              </a:tr>
              <a:tr h="678558">
                <a:tc>
                  <a:txBody>
                    <a:bodyPr/>
                    <a:lstStyle/>
                    <a:p>
                      <a:pPr algn="l" fontAlgn="t"/>
                      <a:endParaRPr lang="en-US" sz="800">
                        <a:effectLst/>
                      </a:endParaRPr>
                    </a:p>
                  </a:txBody>
                  <a:tcPr marL="11722" marR="11722" marT="8792" marB="8792"/>
                </a:tc>
                <a:tc>
                  <a:txBody>
                    <a:bodyPr/>
                    <a:lstStyle/>
                    <a:p>
                      <a:pPr algn="l" fontAlgn="t"/>
                      <a:r>
                        <a:rPr lang="en-US" sz="800" b="1">
                          <a:effectLst/>
                        </a:rPr>
                        <a:t>Local</a:t>
                      </a:r>
                      <a:r>
                        <a:rPr lang="en-US" sz="800">
                          <a:effectLst/>
                        </a:rPr>
                        <a:t>. This access level gives a user access to records in the user's business unit.</a:t>
                      </a:r>
                      <a:br>
                        <a:rPr lang="en-US" sz="800">
                          <a:effectLst/>
                        </a:rPr>
                      </a:br>
                      <a:br>
                        <a:rPr lang="en-US" sz="800">
                          <a:effectLst/>
                        </a:rPr>
                      </a:br>
                      <a:r>
                        <a:rPr lang="en-US" sz="800">
                          <a:effectLst/>
                        </a:rPr>
                        <a:t>Users who have Local access automatically have Basic access, also.</a:t>
                      </a:r>
                      <a:br>
                        <a:rPr lang="en-US" sz="800">
                          <a:effectLst/>
                        </a:rPr>
                      </a:br>
                      <a:br>
                        <a:rPr lang="en-US" sz="800">
                          <a:effectLst/>
                        </a:rPr>
                      </a:br>
                      <a:r>
                        <a:rPr lang="en-US" sz="800">
                          <a:effectLst/>
                        </a:rPr>
                        <a:t>The application refers to this access level as </a:t>
                      </a:r>
                      <a:r>
                        <a:rPr lang="en-US" sz="800" b="1">
                          <a:effectLst/>
                        </a:rPr>
                        <a:t>Business Unit</a:t>
                      </a:r>
                      <a:r>
                        <a:rPr lang="en-US" sz="800">
                          <a:effectLst/>
                        </a:rPr>
                        <a:t>.</a:t>
                      </a:r>
                    </a:p>
                  </a:txBody>
                  <a:tcPr marL="11722" marR="11722" marT="8792" marB="8792"/>
                </a:tc>
                <a:extLst>
                  <a:ext uri="{0D108BD9-81ED-4DB2-BD59-A6C34878D82A}">
                    <a16:rowId xmlns:a16="http://schemas.microsoft.com/office/drawing/2014/main" val="1905696831"/>
                  </a:ext>
                </a:extLst>
              </a:tr>
              <a:tr h="898874">
                <a:tc>
                  <a:txBody>
                    <a:bodyPr/>
                    <a:lstStyle/>
                    <a:p>
                      <a:pPr algn="l" fontAlgn="t"/>
                      <a:endParaRPr lang="en-US" sz="800">
                        <a:effectLst/>
                      </a:endParaRPr>
                    </a:p>
                  </a:txBody>
                  <a:tcPr marL="11722" marR="11722" marT="8792" marB="8792"/>
                </a:tc>
                <a:tc>
                  <a:txBody>
                    <a:bodyPr/>
                    <a:lstStyle/>
                    <a:p>
                      <a:pPr algn="l" fontAlgn="t"/>
                      <a:r>
                        <a:rPr lang="en-US" sz="800" b="1">
                          <a:effectLst/>
                        </a:rPr>
                        <a:t>Basic</a:t>
                      </a:r>
                      <a:r>
                        <a:rPr lang="en-US" sz="800">
                          <a:effectLst/>
                        </a:rPr>
                        <a:t>. This access level gives a user access to records that the user owns, objects that are shared with the user, and objects that are shared with a team that the user is a member of.</a:t>
                      </a:r>
                      <a:br>
                        <a:rPr lang="en-US" sz="800">
                          <a:effectLst/>
                        </a:rPr>
                      </a:br>
                      <a:br>
                        <a:rPr lang="en-US" sz="800">
                          <a:effectLst/>
                        </a:rPr>
                      </a:br>
                      <a:r>
                        <a:rPr lang="en-US" sz="800">
                          <a:effectLst/>
                        </a:rPr>
                        <a:t>This is the typical level of access for sales and service representatives.</a:t>
                      </a:r>
                      <a:br>
                        <a:rPr lang="en-US" sz="800">
                          <a:effectLst/>
                        </a:rPr>
                      </a:br>
                      <a:br>
                        <a:rPr lang="en-US" sz="800">
                          <a:effectLst/>
                        </a:rPr>
                      </a:br>
                      <a:r>
                        <a:rPr lang="en-US" sz="800">
                          <a:effectLst/>
                        </a:rPr>
                        <a:t>The application refers to this access level as </a:t>
                      </a:r>
                      <a:r>
                        <a:rPr lang="en-US" sz="800" b="1">
                          <a:effectLst/>
                        </a:rPr>
                        <a:t>User</a:t>
                      </a:r>
                      <a:r>
                        <a:rPr lang="en-US" sz="800">
                          <a:effectLst/>
                        </a:rPr>
                        <a:t>.</a:t>
                      </a:r>
                    </a:p>
                  </a:txBody>
                  <a:tcPr marL="11722" marR="11722" marT="8792" marB="8792"/>
                </a:tc>
                <a:extLst>
                  <a:ext uri="{0D108BD9-81ED-4DB2-BD59-A6C34878D82A}">
                    <a16:rowId xmlns:a16="http://schemas.microsoft.com/office/drawing/2014/main" val="2299890903"/>
                  </a:ext>
                </a:extLst>
              </a:tr>
              <a:tr h="323555">
                <a:tc>
                  <a:txBody>
                    <a:bodyPr/>
                    <a:lstStyle/>
                    <a:p>
                      <a:pPr algn="l" fontAlgn="t"/>
                      <a:endParaRPr lang="en-US" sz="800">
                        <a:effectLst/>
                      </a:endParaRPr>
                    </a:p>
                  </a:txBody>
                  <a:tcPr marL="11722" marR="11722" marT="8792" marB="8792"/>
                </a:tc>
                <a:tc>
                  <a:txBody>
                    <a:bodyPr/>
                    <a:lstStyle/>
                    <a:p>
                      <a:pPr algn="l" fontAlgn="t"/>
                      <a:r>
                        <a:rPr lang="en-US" sz="800" b="1" kern="1200">
                          <a:solidFill>
                            <a:schemeClr val="tx1"/>
                          </a:solidFill>
                          <a:effectLst/>
                        </a:rPr>
                        <a:t>None</a:t>
                      </a:r>
                      <a:r>
                        <a:rPr lang="en-US" sz="800" kern="1200">
                          <a:solidFill>
                            <a:schemeClr val="tx1"/>
                          </a:solidFill>
                          <a:effectLst/>
                        </a:rPr>
                        <a:t>. No access is allowed.</a:t>
                      </a:r>
                      <a:endParaRPr lang="en-US" sz="800" kern="1200">
                        <a:solidFill>
                          <a:schemeClr val="tx1"/>
                        </a:solidFill>
                        <a:effectLst/>
                        <a:latin typeface="+mn-lt"/>
                        <a:ea typeface="+mn-ea"/>
                        <a:cs typeface="+mn-cs"/>
                      </a:endParaRPr>
                    </a:p>
                  </a:txBody>
                  <a:tcPr marL="11722" marR="11722" marT="8792" marB="8792"/>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4916413" y="1512283"/>
            <a:ext cx="85725" cy="85725"/>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4940618" y="2230359"/>
            <a:ext cx="85725" cy="85725"/>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4948686" y="2908098"/>
            <a:ext cx="85725" cy="85725"/>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4956757" y="3593895"/>
            <a:ext cx="85725" cy="85725"/>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4964823" y="4489462"/>
            <a:ext cx="85725" cy="85725"/>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nvGraphicFramePr>
        <p:xfrm>
          <a:off x="4792266" y="1290869"/>
          <a:ext cx="4114800" cy="150621"/>
        </p:xfrm>
        <a:graphic>
          <a:graphicData uri="http://schemas.openxmlformats.org/drawingml/2006/table">
            <a:tbl>
              <a:tblPr>
                <a:tableStyleId>{72833802-FEF1-4C79-8D5D-14CF1EAF98D9}</a:tableStyleId>
              </a:tblPr>
              <a:tblGrid>
                <a:gridCol w="521414">
                  <a:extLst>
                    <a:ext uri="{9D8B030D-6E8A-4147-A177-3AD203B41FA5}">
                      <a16:colId xmlns:a16="http://schemas.microsoft.com/office/drawing/2014/main" val="3350531773"/>
                    </a:ext>
                  </a:extLst>
                </a:gridCol>
                <a:gridCol w="3593386">
                  <a:extLst>
                    <a:ext uri="{9D8B030D-6E8A-4147-A177-3AD203B41FA5}">
                      <a16:colId xmlns:a16="http://schemas.microsoft.com/office/drawing/2014/main" val="3770368278"/>
                    </a:ext>
                  </a:extLst>
                </a:gridCol>
              </a:tblGrid>
              <a:tr h="150621">
                <a:tc>
                  <a:txBody>
                    <a:bodyPr/>
                    <a:lstStyle/>
                    <a:p>
                      <a:pPr algn="l" fontAlgn="b"/>
                      <a:r>
                        <a:rPr lang="en-US" sz="800">
                          <a:solidFill>
                            <a:schemeClr val="bg1"/>
                          </a:solidFill>
                          <a:effectLst/>
                        </a:rPr>
                        <a:t>Access</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1574223022"/>
                  </a:ext>
                </a:extLst>
              </a:tr>
            </a:tbl>
          </a:graphicData>
        </a:graphic>
      </p:graphicFrame>
    </p:spTree>
    <p:extLst>
      <p:ext uri="{BB962C8B-B14F-4D97-AF65-F5344CB8AC3E}">
        <p14:creationId xmlns:p14="http://schemas.microsoft.com/office/powerpoint/2010/main" val="146532034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F8BD7C-8C0A-40B6-887D-1E86CBCFB29F}"/>
              </a:ext>
            </a:extLst>
          </p:cNvPr>
          <p:cNvGrpSpPr/>
          <p:nvPr/>
        </p:nvGrpSpPr>
        <p:grpSpPr>
          <a:xfrm>
            <a:off x="1" y="366"/>
            <a:ext cx="6723186" cy="805624"/>
            <a:chOff x="-165100" y="-63500"/>
            <a:chExt cx="9144000" cy="1457750"/>
          </a:xfrm>
          <a:solidFill>
            <a:schemeClr val="bg1">
              <a:lumMod val="85000"/>
            </a:schemeClr>
          </a:solidFill>
        </p:grpSpPr>
        <p:sp>
          <p:nvSpPr>
            <p:cNvPr id="5" name="Freeform: Shape 4">
              <a:extLst>
                <a:ext uri="{FF2B5EF4-FFF2-40B4-BE49-F238E27FC236}">
                  <a16:creationId xmlns:a16="http://schemas.microsoft.com/office/drawing/2014/main" id="{C36D3EC3-0C7D-4ED1-88BE-1C0F38A960A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C7F0FE88-4CE7-4B7F-97BA-6CC093CCCFDE}"/>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BC68F35-E015-4C01-9C98-B5DCE5A26DFE}"/>
              </a:ext>
            </a:extLst>
          </p:cNvPr>
          <p:cNvGrpSpPr/>
          <p:nvPr/>
        </p:nvGrpSpPr>
        <p:grpSpPr>
          <a:xfrm>
            <a:off x="1" y="-89956"/>
            <a:ext cx="6601796" cy="770531"/>
            <a:chOff x="0" y="0"/>
            <a:chExt cx="8978900" cy="1394250"/>
          </a:xfrm>
        </p:grpSpPr>
        <p:sp>
          <p:nvSpPr>
            <p:cNvPr id="9" name="Freeform: Shape 8">
              <a:extLst>
                <a:ext uri="{FF2B5EF4-FFF2-40B4-BE49-F238E27FC236}">
                  <a16:creationId xmlns:a16="http://schemas.microsoft.com/office/drawing/2014/main" id="{FE246E70-EFCE-4172-B986-746340CA3783}"/>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C33F6D-E641-450E-9237-222FD9B3A4D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440055" y="87560"/>
            <a:ext cx="8263890" cy="415499"/>
          </a:xfrm>
        </p:spPr>
        <p:txBody>
          <a:bodyPr/>
          <a:lstStyle/>
          <a:p>
            <a:r>
              <a:rPr lang="en-US"/>
              <a:t>Field level security</a:t>
            </a:r>
          </a:p>
        </p:txBody>
      </p:sp>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16272" y="1040014"/>
            <a:ext cx="8263890" cy="3962623"/>
          </a:xfrm>
        </p:spPr>
        <p:txBody>
          <a:bodyPr/>
          <a:lstStyle/>
          <a:p>
            <a:pPr marL="342900" indent="-342900">
              <a:spcBef>
                <a:spcPts val="450"/>
              </a:spcBef>
              <a:buFont typeface="Arial" panose="020B0604020202020204" pitchFamily="34" charset="0"/>
              <a:buChar char="•"/>
            </a:pPr>
            <a:r>
              <a:rPr lang="en-US" sz="1350"/>
              <a:t>Control access to sensitive data</a:t>
            </a:r>
          </a:p>
          <a:p>
            <a:pPr marL="342900" indent="-342900">
              <a:spcBef>
                <a:spcPts val="450"/>
              </a:spcBef>
              <a:buFont typeface="Arial" panose="020B0604020202020204" pitchFamily="34" charset="0"/>
              <a:buChar char="•"/>
            </a:pPr>
            <a:r>
              <a:rPr lang="en-US" sz="1350"/>
              <a:t>Can be used in:</a:t>
            </a:r>
          </a:p>
          <a:p>
            <a:pPr marL="514350" lvl="1" indent="-342900">
              <a:spcBef>
                <a:spcPts val="450"/>
              </a:spcBef>
              <a:buFont typeface="Arial" panose="020B0604020202020204" pitchFamily="34" charset="0"/>
              <a:buChar char="•"/>
            </a:pPr>
            <a:r>
              <a:rPr lang="en-US" sz="1050"/>
              <a:t>Client applications – Web, mobile, Microsoft Dynamics for Outlook</a:t>
            </a:r>
          </a:p>
          <a:p>
            <a:pPr marL="514350" lvl="1" indent="-342900">
              <a:spcBef>
                <a:spcPts val="450"/>
              </a:spcBef>
              <a:buFont typeface="Arial" panose="020B0604020202020204" pitchFamily="34" charset="0"/>
              <a:buChar char="•"/>
            </a:pPr>
            <a:r>
              <a:rPr lang="en-US" sz="1050"/>
              <a:t>Web service calls – plugins, workflow, custom code</a:t>
            </a:r>
          </a:p>
          <a:p>
            <a:pPr marL="514350" lvl="1" indent="-342900">
              <a:spcBef>
                <a:spcPts val="450"/>
              </a:spcBef>
              <a:buFont typeface="Arial" panose="020B0604020202020204" pitchFamily="34" charset="0"/>
              <a:buChar char="•"/>
            </a:pPr>
            <a:r>
              <a:rPr lang="en-US" sz="1050"/>
              <a:t>Reporting (via Filtered views)</a:t>
            </a:r>
          </a:p>
          <a:p>
            <a:pPr marL="342900" indent="-342900">
              <a:spcBef>
                <a:spcPts val="450"/>
              </a:spcBef>
              <a:buFont typeface="Arial" panose="020B0604020202020204" pitchFamily="34" charset="0"/>
              <a:buChar char="•"/>
            </a:pPr>
            <a:r>
              <a:rPr lang="en-US" sz="1350"/>
              <a:t>Enforce by security profile for:</a:t>
            </a:r>
          </a:p>
          <a:p>
            <a:pPr marL="514350" lvl="1" indent="-342900">
              <a:spcBef>
                <a:spcPts val="450"/>
              </a:spcBef>
              <a:buFont typeface="Arial" panose="020B0604020202020204" pitchFamily="34" charset="0"/>
              <a:buChar char="•"/>
            </a:pPr>
            <a:r>
              <a:rPr lang="en-US" sz="1050"/>
              <a:t>Users and Teams</a:t>
            </a:r>
          </a:p>
          <a:p>
            <a:pPr marL="342900" indent="-342900">
              <a:spcBef>
                <a:spcPts val="450"/>
              </a:spcBef>
              <a:buFont typeface="Arial" panose="020B0604020202020204" pitchFamily="34" charset="0"/>
              <a:buChar char="•"/>
            </a:pPr>
            <a:r>
              <a:rPr lang="en-US" sz="1350"/>
              <a:t>Permission Scope:</a:t>
            </a:r>
          </a:p>
          <a:p>
            <a:pPr marL="514350" lvl="1" indent="-342900">
              <a:spcBef>
                <a:spcPts val="450"/>
              </a:spcBef>
              <a:buFont typeface="Arial" panose="020B0604020202020204" pitchFamily="34" charset="0"/>
              <a:buChar char="•"/>
            </a:pPr>
            <a:r>
              <a:rPr lang="en-US" sz="1050"/>
              <a:t>Read</a:t>
            </a:r>
          </a:p>
          <a:p>
            <a:pPr marL="514350" lvl="1" indent="-342900">
              <a:spcBef>
                <a:spcPts val="450"/>
              </a:spcBef>
              <a:buFont typeface="Arial" panose="020B0604020202020204" pitchFamily="34" charset="0"/>
              <a:buChar char="•"/>
            </a:pPr>
            <a:r>
              <a:rPr lang="en-US" sz="1050"/>
              <a:t>Create</a:t>
            </a:r>
          </a:p>
          <a:p>
            <a:pPr marL="514350" lvl="1" indent="-342900">
              <a:spcBef>
                <a:spcPts val="450"/>
              </a:spcBef>
              <a:buFont typeface="Arial" panose="020B0604020202020204" pitchFamily="34" charset="0"/>
              <a:buChar char="•"/>
            </a:pPr>
            <a:r>
              <a:rPr lang="en-US" sz="1050"/>
              <a:t>Update</a:t>
            </a:r>
          </a:p>
          <a:p>
            <a:pPr marL="342900" indent="-342900">
              <a:spcBef>
                <a:spcPts val="450"/>
              </a:spcBef>
              <a:buFont typeface="Arial" panose="020B0604020202020204" pitchFamily="34" charset="0"/>
              <a:buChar char="•"/>
            </a:pPr>
            <a:r>
              <a:rPr lang="en-US" sz="1350"/>
              <a:t>Exceptions (do not support FLS)</a:t>
            </a:r>
          </a:p>
          <a:p>
            <a:pPr marL="514350" lvl="1" indent="-342900">
              <a:spcBef>
                <a:spcPts val="450"/>
              </a:spcBef>
              <a:buFont typeface="Arial" panose="020B0604020202020204" pitchFamily="34" charset="0"/>
              <a:buChar char="•"/>
            </a:pPr>
            <a:r>
              <a:rPr lang="en-US" sz="1050"/>
              <a:t>Identifiers – </a:t>
            </a:r>
            <a:r>
              <a:rPr lang="en-US" sz="1050" err="1"/>
              <a:t>ownerId</a:t>
            </a:r>
            <a:r>
              <a:rPr lang="en-US" sz="1050"/>
              <a:t>, </a:t>
            </a:r>
            <a:r>
              <a:rPr lang="en-US" sz="1050" err="1"/>
              <a:t>contactId</a:t>
            </a:r>
            <a:r>
              <a:rPr lang="en-US" sz="1050"/>
              <a:t>, </a:t>
            </a:r>
            <a:r>
              <a:rPr lang="en-US" sz="1050" err="1"/>
              <a:t>accountId</a:t>
            </a:r>
            <a:r>
              <a:rPr lang="en-US" sz="1050"/>
              <a:t>, </a:t>
            </a:r>
            <a:r>
              <a:rPr lang="en-US" sz="1050" err="1"/>
              <a:t>etc</a:t>
            </a:r>
            <a:endParaRPr lang="en-US" sz="1050"/>
          </a:p>
          <a:p>
            <a:pPr marL="514350" lvl="1" indent="-342900">
              <a:spcBef>
                <a:spcPts val="450"/>
              </a:spcBef>
              <a:buFont typeface="Arial" panose="020B0604020202020204" pitchFamily="34" charset="0"/>
              <a:buChar char="•"/>
            </a:pPr>
            <a:r>
              <a:rPr lang="en-US" sz="1050"/>
              <a:t>Security principal fields – </a:t>
            </a:r>
            <a:r>
              <a:rPr lang="en-US" sz="1050" err="1"/>
              <a:t>createdBy</a:t>
            </a:r>
            <a:r>
              <a:rPr lang="en-US" sz="1050"/>
              <a:t>, </a:t>
            </a:r>
            <a:r>
              <a:rPr lang="en-US" sz="1050" err="1"/>
              <a:t>modifiedBy</a:t>
            </a:r>
            <a:r>
              <a:rPr lang="en-US" sz="1050"/>
              <a:t>, Owning Team/User</a:t>
            </a:r>
          </a:p>
          <a:p>
            <a:pPr marL="514350" lvl="1" indent="-342900">
              <a:spcBef>
                <a:spcPts val="450"/>
              </a:spcBef>
              <a:buFont typeface="Arial" panose="020B0604020202020204" pitchFamily="34" charset="0"/>
              <a:buChar char="•"/>
            </a:pPr>
            <a:r>
              <a:rPr lang="en-US" sz="1050"/>
              <a:t>Timestamp</a:t>
            </a:r>
          </a:p>
          <a:p>
            <a:pPr marL="514350" lvl="1" indent="-342900">
              <a:spcBef>
                <a:spcPts val="450"/>
              </a:spcBef>
              <a:buFont typeface="Arial" panose="020B0604020202020204" pitchFamily="34" charset="0"/>
              <a:buChar char="•"/>
            </a:pPr>
            <a:r>
              <a:rPr lang="en-US" sz="105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55365" y="1468120"/>
            <a:ext cx="4426577" cy="2915920"/>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4897120" y="1342944"/>
            <a:ext cx="4943784" cy="30134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On-premises data gateway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6</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22118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8" name="TextBox 97">
            <a:extLst>
              <a:ext uri="{FF2B5EF4-FFF2-40B4-BE49-F238E27FC236}">
                <a16:creationId xmlns:a16="http://schemas.microsoft.com/office/drawing/2014/main" id="{A5F6BEDB-DADE-40F0-AB54-6E1338F501BE}"/>
              </a:ext>
            </a:extLst>
          </p:cNvPr>
          <p:cNvSpPr txBox="1"/>
          <p:nvPr/>
        </p:nvSpPr>
        <p:spPr>
          <a:xfrm>
            <a:off x="6123281" y="2224565"/>
            <a:ext cx="159355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6123541" y="3550345"/>
            <a:ext cx="2107906" cy="180947"/>
          </a:xfrm>
          <a:prstGeom prst="rect">
            <a:avLst/>
          </a:prstGeom>
          <a:noFill/>
        </p:spPr>
        <p:txBody>
          <a:bodyPr wrap="square" lIns="0" tIns="0" rIns="0" bIns="0" rtlCol="0">
            <a:spAutoFit/>
          </a:bodyPr>
          <a:lstStyle/>
          <a:p>
            <a:pPr defTabSz="896364">
              <a:defRPr/>
            </a:pPr>
            <a:r>
              <a:rPr lang="en-US" sz="1176" dirty="0">
                <a:solidFill>
                  <a:srgbClr val="3C3C41">
                    <a:alpha val="25000"/>
                  </a:srgbClr>
                </a:solidFill>
                <a:latin typeface="Segoe UI"/>
              </a:rPr>
              <a:t>Data verse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6123542" y="4164805"/>
            <a:ext cx="1983999" cy="180947"/>
          </a:xfrm>
          <a:prstGeom prst="rect">
            <a:avLst/>
          </a:prstGeom>
          <a:noFill/>
        </p:spPr>
        <p:txBody>
          <a:bodyPr wrap="square" lIns="0" tIns="0" rIns="0" bIns="0" rtlCol="0">
            <a:spAutoFit/>
          </a:bodyPr>
          <a:lstStyle/>
          <a:p>
            <a:pPr defTabSz="896364">
              <a:defRPr/>
            </a:pPr>
            <a:r>
              <a:rPr lang="en-US" sz="1176">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440686" y="1184887"/>
            <a:ext cx="4195916" cy="2764838"/>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615840" y="1439546"/>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615840" y="1439546"/>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649613" y="1484296"/>
            <a:ext cx="18114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679420" y="1611608"/>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679420" y="1611609"/>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713193" y="1656358"/>
            <a:ext cx="193964"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752244" y="1780259"/>
            <a:ext cx="3693320" cy="1573572"/>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421" y="2143597"/>
            <a:ext cx="342900" cy="3429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6486" y="2143597"/>
            <a:ext cx="342900" cy="3429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69552" y="2143597"/>
            <a:ext cx="342900" cy="3429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881944" y="2433164"/>
            <a:ext cx="705854" cy="31675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1970708" y="2512352"/>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3109475" y="2512352"/>
            <a:ext cx="1263055"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881944" y="2785057"/>
            <a:ext cx="3427006" cy="332213"/>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752244" y="1780258"/>
            <a:ext cx="3693320" cy="313409"/>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090333" y="3148494"/>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1697993" y="3490067"/>
            <a:ext cx="1813248" cy="316769"/>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gradFill>
                    <a:gsLst>
                      <a:gs pos="2917">
                        <a:srgbClr val="282828"/>
                      </a:gs>
                      <a:gs pos="30000">
                        <a:srgbClr val="282828"/>
                      </a:gs>
                    </a:gsLst>
                    <a:lin ang="5400000" scaled="0"/>
                  </a:gradFill>
                  <a:latin typeface="Segoe UI Semibold"/>
                </a:rPr>
                <a:t>Data verse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786017" y="1825009"/>
            <a:ext cx="22442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2533547" y="3353831"/>
            <a:ext cx="1062" cy="136236"/>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1693940" y="721324"/>
            <a:ext cx="1687245" cy="316769"/>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1565730" y="4112974"/>
            <a:ext cx="1943664" cy="316769"/>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2537562" y="1038093"/>
            <a:ext cx="1082" cy="146795"/>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2537562" y="3949725"/>
            <a:ext cx="1082" cy="16325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373822" y="1136900"/>
            <a:ext cx="737061" cy="346249"/>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6123281" y="789190"/>
            <a:ext cx="1736431"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5732654" y="685808"/>
            <a:ext cx="365165" cy="387798"/>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5736409" y="2121863"/>
            <a:ext cx="365165" cy="387798"/>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5736409" y="2757014"/>
            <a:ext cx="365165" cy="387798"/>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5736409" y="3457877"/>
            <a:ext cx="365165" cy="387798"/>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5736409" y="1745103"/>
            <a:ext cx="365165" cy="387798"/>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accent6">
                      <a:lumMod val="20000"/>
                      <a:lumOff val="80000"/>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6123541" y="1846481"/>
            <a:ext cx="2107906" cy="180947"/>
          </a:xfrm>
          <a:prstGeom prst="rect">
            <a:avLst/>
          </a:prstGeom>
          <a:noFill/>
        </p:spPr>
        <p:txBody>
          <a:bodyPr wrap="square" lIns="0" tIns="0" rIns="0" bIns="0" rtlCol="0">
            <a:spAutoFit/>
          </a:bodyPr>
          <a:lstStyle/>
          <a:p>
            <a:pPr defTabSz="896364">
              <a:defRPr/>
            </a:pPr>
            <a:r>
              <a:rPr lang="en-US" sz="1176">
                <a:solidFill>
                  <a:schemeClr val="accent6">
                    <a:lumMod val="20000"/>
                    <a:lumOff val="80000"/>
                  </a:schemeClr>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6123281" y="2860432"/>
            <a:ext cx="2646897"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5732654" y="4077347"/>
            <a:ext cx="365165" cy="387798"/>
            <a:chOff x="6751110" y="1373397"/>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1110" y="1373397"/>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3381185" y="879707"/>
            <a:ext cx="2351469" cy="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4445564" y="1936963"/>
            <a:ext cx="1290845" cy="203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4308951" y="2315762"/>
            <a:ext cx="1427458" cy="8326"/>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4308950" y="2950913"/>
            <a:ext cx="1427459" cy="25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3369102" y="3648452"/>
            <a:ext cx="2367307" cy="332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3509394" y="4271246"/>
            <a:ext cx="2223260" cy="11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980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a:solidFill>
                  <a:schemeClr val="bg1"/>
                </a:solidFill>
              </a:rPr>
              <a:t>On-prem Gateways: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348846" y="1543456"/>
            <a:ext cx="613622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348846" y="2384132"/>
            <a:ext cx="5527715"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348846" y="30180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348846" y="36525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397414" y="1830846"/>
            <a:ext cx="318497" cy="32249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379592" y="2573706"/>
            <a:ext cx="354141" cy="235615"/>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367003" y="3172735"/>
            <a:ext cx="379318" cy="303185"/>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374849" y="4046575"/>
            <a:ext cx="363626" cy="36362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959157" y="962893"/>
            <a:ext cx="3870946" cy="84049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Allows Power Apps and Power Automate to reach on-premises resources for hybrid integration scenarios. </a:t>
            </a:r>
            <a:endParaRPr lang="en-US" sz="1350">
              <a:solidFill>
                <a:schemeClr val="bg1"/>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957136" y="1787560"/>
            <a:ext cx="3960305" cy="63274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957135" y="2450911"/>
            <a:ext cx="3941899" cy="591192"/>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The gateway service must run on a local server in your on-premises location</a:t>
            </a:r>
            <a:endParaRPr lang="en-US" sz="1350">
              <a:solidFill>
                <a:schemeClr val="bg1"/>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957136" y="3004783"/>
            <a:ext cx="3960305" cy="778166"/>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Setting up a data source on the gateway requires credentials that are encrypted securely. All access to data uses these creds</a:t>
            </a:r>
            <a:endParaRPr lang="en-US" sz="1350">
              <a:solidFill>
                <a:schemeClr val="bg1"/>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946586" y="3884665"/>
            <a:ext cx="3785727" cy="1255989"/>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The gateway service creates an outbound connection to Azure Service Bus on ports: TCP 443(default), 5671, 5672, 9350 through 9354.</a:t>
            </a:r>
          </a:p>
          <a:p>
            <a:br>
              <a:rPr lang="en-US" sz="1350">
                <a:solidFill>
                  <a:schemeClr val="bg1"/>
                </a:solidFill>
              </a:rPr>
            </a:br>
            <a:endParaRPr lang="en-US" sz="1350">
              <a:solidFill>
                <a:schemeClr val="bg1"/>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4784100" y="1136243"/>
            <a:ext cx="4441601" cy="335687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5716" y="1265858"/>
            <a:ext cx="4115901" cy="30869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9183" y="1125889"/>
            <a:ext cx="435551" cy="435551"/>
          </a:xfrm>
          <a:prstGeom prst="rect">
            <a:avLst/>
          </a:prstGeom>
        </p:spPr>
      </p:pic>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E54967C-55FE-471F-88D1-32FB8172604E}"/>
              </a:ext>
            </a:extLst>
          </p:cNvPr>
          <p:cNvGrpSpPr/>
          <p:nvPr/>
        </p:nvGrpSpPr>
        <p:grpSpPr>
          <a:xfrm>
            <a:off x="7939872" y="-310978"/>
            <a:ext cx="1667349" cy="1376624"/>
            <a:chOff x="10308253" y="-1239842"/>
            <a:chExt cx="2954665" cy="2439479"/>
          </a:xfrm>
        </p:grpSpPr>
        <p:sp>
          <p:nvSpPr>
            <p:cNvPr id="21" name="Hexagon 20">
              <a:extLst>
                <a:ext uri="{FF2B5EF4-FFF2-40B4-BE49-F238E27FC236}">
                  <a16:creationId xmlns:a16="http://schemas.microsoft.com/office/drawing/2014/main" id="{4F662F56-B1E9-4928-BC98-6AEB55656C6B}"/>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2" name="Hexagon 21">
              <a:extLst>
                <a:ext uri="{FF2B5EF4-FFF2-40B4-BE49-F238E27FC236}">
                  <a16:creationId xmlns:a16="http://schemas.microsoft.com/office/drawing/2014/main" id="{5F467F69-CD48-4964-AAC0-5BDB64C4F1C9}"/>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3F76BD2-BC94-4994-A9A9-9A522E1C00AF}"/>
              </a:ext>
            </a:extLst>
          </p:cNvPr>
          <p:cNvGrpSpPr/>
          <p:nvPr/>
        </p:nvGrpSpPr>
        <p:grpSpPr>
          <a:xfrm>
            <a:off x="1" y="365"/>
            <a:ext cx="6601796" cy="1025132"/>
            <a:chOff x="0" y="0"/>
            <a:chExt cx="8978900" cy="1394250"/>
          </a:xfrm>
          <a:solidFill>
            <a:schemeClr val="accent6"/>
          </a:solidFill>
        </p:grpSpPr>
        <p:sp>
          <p:nvSpPr>
            <p:cNvPr id="24" name="Freeform: Shape 23">
              <a:extLst>
                <a:ext uri="{FF2B5EF4-FFF2-40B4-BE49-F238E27FC236}">
                  <a16:creationId xmlns:a16="http://schemas.microsoft.com/office/drawing/2014/main" id="{BCECBAA9-7369-4555-89E8-9F2447DBBAD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AA8B1C2-2D13-4389-BAE3-464FC04BDD7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grpSp>
      <p:sp>
        <p:nvSpPr>
          <p:cNvPr id="26" name="Title 1">
            <a:extLst>
              <a:ext uri="{FF2B5EF4-FFF2-40B4-BE49-F238E27FC236}">
                <a16:creationId xmlns:a16="http://schemas.microsoft.com/office/drawing/2014/main" id="{37515D8C-4AC1-423E-B130-11A006D80EF9}"/>
              </a:ext>
            </a:extLst>
          </p:cNvPr>
          <p:cNvSpPr txBox="1">
            <a:spLocks/>
          </p:cNvSpPr>
          <p:nvPr/>
        </p:nvSpPr>
        <p:spPr>
          <a:xfrm>
            <a:off x="440055" y="424055"/>
            <a:ext cx="8263890" cy="36785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r>
              <a:rPr lang="en-US" sz="2400">
                <a:solidFill>
                  <a:schemeClr val="bg1"/>
                </a:solidFill>
              </a:rPr>
              <a:t>On-premises data gateway - Capabilities</a:t>
            </a:r>
            <a:endParaRPr lang="en-US" sz="1800">
              <a:solidFill>
                <a:schemeClr val="bg1"/>
              </a:solidFill>
            </a:endParaRPr>
          </a:p>
        </p:txBody>
      </p:sp>
      <p:sp>
        <p:nvSpPr>
          <p:cNvPr id="27" name="TextBox 26">
            <a:extLst>
              <a:ext uri="{FF2B5EF4-FFF2-40B4-BE49-F238E27FC236}">
                <a16:creationId xmlns:a16="http://schemas.microsoft.com/office/drawing/2014/main" id="{B6656C13-7C16-419A-8B4D-F2794E9B9CCC}"/>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grpSp>
        <p:nvGrpSpPr>
          <p:cNvPr id="28" name="Group 27">
            <a:extLst>
              <a:ext uri="{FF2B5EF4-FFF2-40B4-BE49-F238E27FC236}">
                <a16:creationId xmlns:a16="http://schemas.microsoft.com/office/drawing/2014/main" id="{6D8243AB-6DDD-44ED-A496-4C6D9168200E}"/>
              </a:ext>
            </a:extLst>
          </p:cNvPr>
          <p:cNvGrpSpPr/>
          <p:nvPr/>
        </p:nvGrpSpPr>
        <p:grpSpPr>
          <a:xfrm>
            <a:off x="215489" y="1235880"/>
            <a:ext cx="8713022" cy="3783506"/>
            <a:chOff x="317715" y="1420920"/>
            <a:chExt cx="11617363" cy="5044675"/>
          </a:xfrm>
        </p:grpSpPr>
        <p:grpSp>
          <p:nvGrpSpPr>
            <p:cNvPr id="29" name="Group 28">
              <a:extLst>
                <a:ext uri="{FF2B5EF4-FFF2-40B4-BE49-F238E27FC236}">
                  <a16:creationId xmlns:a16="http://schemas.microsoft.com/office/drawing/2014/main" id="{BDF90CBC-2371-4FC7-A6B3-01F703797602}"/>
                </a:ext>
              </a:extLst>
            </p:cNvPr>
            <p:cNvGrpSpPr/>
            <p:nvPr/>
          </p:nvGrpSpPr>
          <p:grpSpPr>
            <a:xfrm>
              <a:off x="6211414" y="1712633"/>
              <a:ext cx="5723664" cy="4492256"/>
              <a:chOff x="6150620" y="1660559"/>
              <a:chExt cx="5723664" cy="4492256"/>
            </a:xfrm>
          </p:grpSpPr>
          <p:pic>
            <p:nvPicPr>
              <p:cNvPr id="37" name="Picture 2" descr="Manage users">
                <a:extLst>
                  <a:ext uri="{FF2B5EF4-FFF2-40B4-BE49-F238E27FC236}">
                    <a16:creationId xmlns:a16="http://schemas.microsoft.com/office/drawing/2014/main" id="{2C4A1EE5-8CCE-49C8-B963-86F4E05DBD6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0620" y="1660559"/>
                <a:ext cx="5723664" cy="389209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62E6C2-21A8-4554-B6D5-2C1EE17C1EA2}"/>
                  </a:ext>
                </a:extLst>
              </p:cNvPr>
              <p:cNvSpPr txBox="1"/>
              <p:nvPr/>
            </p:nvSpPr>
            <p:spPr>
              <a:xfrm>
                <a:off x="6150620" y="5552651"/>
                <a:ext cx="5723664"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users in 3 different categories (admins, can use, and can use + share).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grpSp>
          <p:nvGrpSpPr>
            <p:cNvPr id="30" name="Group 29">
              <a:extLst>
                <a:ext uri="{FF2B5EF4-FFF2-40B4-BE49-F238E27FC236}">
                  <a16:creationId xmlns:a16="http://schemas.microsoft.com/office/drawing/2014/main" id="{107B4CE1-016A-4D67-86BE-F6BC90E3EBB3}"/>
                </a:ext>
              </a:extLst>
            </p:cNvPr>
            <p:cNvGrpSpPr/>
            <p:nvPr/>
          </p:nvGrpSpPr>
          <p:grpSpPr>
            <a:xfrm>
              <a:off x="317715" y="1420920"/>
              <a:ext cx="5713135" cy="5044675"/>
              <a:chOff x="317715" y="1420920"/>
              <a:chExt cx="5713135" cy="5044675"/>
            </a:xfrm>
          </p:grpSpPr>
          <p:pic>
            <p:nvPicPr>
              <p:cNvPr id="31" name="Picture 2" descr="On-premises gateway page">
                <a:extLst>
                  <a:ext uri="{FF2B5EF4-FFF2-40B4-BE49-F238E27FC236}">
                    <a16:creationId xmlns:a16="http://schemas.microsoft.com/office/drawing/2014/main" id="{0D2CB2ED-CB4C-4777-8459-82C10AB42A9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17384"/>
              <a:stretch/>
            </p:blipFill>
            <p:spPr bwMode="auto">
              <a:xfrm>
                <a:off x="317715" y="1420920"/>
                <a:ext cx="5713135" cy="166379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28F5ED7-AFFE-4520-B8AB-22B0814805B9}"/>
                  </a:ext>
                </a:extLst>
              </p:cNvPr>
              <p:cNvSpPr txBox="1"/>
              <p:nvPr/>
            </p:nvSpPr>
            <p:spPr>
              <a:xfrm>
                <a:off x="317715" y="3084717"/>
                <a:ext cx="5713135"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gateways entirely in the Power Platform admin center.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nvGrpSpPr>
              <p:cNvPr id="33" name="Group 32">
                <a:extLst>
                  <a:ext uri="{FF2B5EF4-FFF2-40B4-BE49-F238E27FC236}">
                    <a16:creationId xmlns:a16="http://schemas.microsoft.com/office/drawing/2014/main" id="{ADD05CDF-0BA2-4010-A372-0A7A7900A5DA}"/>
                  </a:ext>
                </a:extLst>
              </p:cNvPr>
              <p:cNvGrpSpPr/>
              <p:nvPr/>
            </p:nvGrpSpPr>
            <p:grpSpPr>
              <a:xfrm>
                <a:off x="753221" y="3822386"/>
                <a:ext cx="4793432" cy="2043044"/>
                <a:chOff x="586740" y="3684881"/>
                <a:chExt cx="4793432" cy="2043044"/>
              </a:xfrm>
            </p:grpSpPr>
            <p:pic>
              <p:nvPicPr>
                <p:cNvPr id="35" name="Picture 4" descr="Enable restrict users">
                  <a:extLst>
                    <a:ext uri="{FF2B5EF4-FFF2-40B4-BE49-F238E27FC236}">
                      <a16:creationId xmlns:a16="http://schemas.microsoft.com/office/drawing/2014/main" id="{1F6D90A6-41C3-4444-9556-60EABF8ABE4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30455"/>
                <a:stretch/>
              </p:blipFill>
              <p:spPr bwMode="auto">
                <a:xfrm>
                  <a:off x="3186883" y="3684881"/>
                  <a:ext cx="2193289"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6" name="Picture 6" descr="Manage Gateway installers">
                  <a:extLst>
                    <a:ext uri="{FF2B5EF4-FFF2-40B4-BE49-F238E27FC236}">
                      <a16:creationId xmlns:a16="http://schemas.microsoft.com/office/drawing/2014/main" id="{FBC6F51C-29A5-476B-91FC-594D2A60747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740" y="3684881"/>
                  <a:ext cx="2514516"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67DD605A-351A-4EA8-B345-3262389A50C3}"/>
                  </a:ext>
                </a:extLst>
              </p:cNvPr>
              <p:cNvSpPr txBox="1"/>
              <p:nvPr/>
            </p:nvSpPr>
            <p:spPr>
              <a:xfrm>
                <a:off x="753220" y="5865431"/>
                <a:ext cx="4793432"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a:t>
                </a:r>
                <a:r>
                  <a:rPr lang="en-US" sz="825" b="1">
                    <a:solidFill>
                      <a:srgbClr val="171717"/>
                    </a:solidFill>
                  </a:rPr>
                  <a:t>Manage who can install the on-premises data gateway in your enterprise. Learn more </a:t>
                </a:r>
                <a:r>
                  <a:rPr lang="en-US" sz="825" b="1">
                    <a:solidFill>
                      <a:srgbClr val="171717"/>
                    </a:solidFill>
                    <a:hlinkClick r:id="rId4"/>
                  </a:rPr>
                  <a:t>here</a:t>
                </a:r>
                <a:r>
                  <a:rPr lang="en-US" sz="825" b="1">
                    <a:solidFill>
                      <a:srgbClr val="171717"/>
                    </a:solidFill>
                  </a:rPr>
                  <a:t>.</a:t>
                </a:r>
                <a:endParaRPr lang="en-US" sz="825" b="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7439284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94705" y="1610745"/>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have the confidence to get ahead of adoption in your organization and proactively establish your policies</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understand the tools Microsoft has provided to empower admins, and the background to best use them</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IMING" val="|0.9|1.2|1.4|2.2"/>
</p:tagLst>
</file>

<file path=ppt/tags/tag4.xml><?xml version="1.0" encoding="utf-8"?>
<p:tagLst xmlns:a="http://schemas.openxmlformats.org/drawingml/2006/main" xmlns:r="http://schemas.openxmlformats.org/officeDocument/2006/relationships" xmlns:p="http://schemas.openxmlformats.org/presentationml/2006/main">
  <p:tag name="TIMING" val="|0.9|1.2|1.4|2.2"/>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121cbfdf-642d-47d5-bb31-23acd4d6d77c"/>
    <ds:schemaRef ds:uri="413917e0-3c85-4042-b3d6-b66207b014b2"/>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997</TotalTime>
  <Words>11146</Words>
  <Application>Microsoft Office PowerPoint</Application>
  <PresentationFormat>On-screen Show (16:9)</PresentationFormat>
  <Paragraphs>1108</Paragraphs>
  <Slides>70</Slides>
  <Notes>56</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70</vt:i4>
      </vt:variant>
    </vt:vector>
  </HeadingPairs>
  <TitlesOfParts>
    <vt:vector size="86" baseType="lpstr">
      <vt:lpstr>Arial</vt:lpstr>
      <vt:lpstr>Calibri</vt:lpstr>
      <vt:lpstr>Consolas</vt:lpstr>
      <vt:lpstr>Courier New</vt:lpstr>
      <vt:lpstr>Segoe UI</vt:lpstr>
      <vt:lpstr>Segoe UI Condensed</vt:lpstr>
      <vt:lpstr>Segoe UI Light</vt:lpstr>
      <vt:lpstr>Segoe UI Semibold</vt:lpstr>
      <vt:lpstr>Segoe UI Semilight</vt:lpstr>
      <vt:lpstr>Wingdings</vt:lpstr>
      <vt:lpstr>1_Power Platform Template</vt:lpstr>
      <vt:lpstr>9-51120_Microsoft_Ready_Template_Light</vt:lpstr>
      <vt:lpstr>1_Dynamics 365</vt:lpstr>
      <vt:lpstr>3_Microsoft 365 PPT Template - 2018</vt:lpstr>
      <vt:lpstr>1_9-51120_Microsoft_Ready_Template_Light</vt:lpstr>
      <vt:lpstr>think-cell Slide</vt:lpstr>
      <vt:lpstr>Admin Overview</vt:lpstr>
      <vt:lpstr>Microsoft Power Platform</vt:lpstr>
      <vt:lpstr>Take advantage of the opportunities together</vt:lpstr>
      <vt:lpstr>A platform for all makers</vt:lpstr>
      <vt:lpstr>Typical admin concerns</vt:lpstr>
      <vt:lpstr>Who are we talking about?  </vt:lpstr>
      <vt:lpstr>Our Philosophy</vt:lpstr>
      <vt:lpstr>Our philosophy includes Governance</vt:lpstr>
      <vt:lpstr>After today…</vt:lpstr>
      <vt:lpstr>Governance – Practically Applied</vt:lpstr>
      <vt:lpstr>Governance – Practically Applied</vt:lpstr>
      <vt:lpstr>Who is building solutions with Power Platform?</vt:lpstr>
      <vt:lpstr>And where do apps and flows come from?</vt:lpstr>
      <vt:lpstr>Self Service Purchase</vt:lpstr>
      <vt:lpstr>Which portal to use for what?</vt:lpstr>
      <vt:lpstr>Understand layers of security</vt:lpstr>
      <vt:lpstr>Trust built in at every level</vt:lpstr>
      <vt:lpstr>Security is built into every layer of the stack.</vt:lpstr>
      <vt:lpstr>PowerPoint Presentation</vt:lpstr>
      <vt:lpstr>PowerPoint Presentation</vt:lpstr>
      <vt:lpstr>Identity management with Azure Active Directory</vt:lpstr>
      <vt:lpstr>Tenant access AAD Based</vt:lpstr>
      <vt:lpstr>Tenant level service admin roles</vt:lpstr>
      <vt:lpstr>Cross-tenant inbound &amp; outbound restrictions</vt:lpstr>
      <vt:lpstr>Cross Tenant Access – Allow inbound</vt:lpstr>
      <vt:lpstr>Cross Tenant Access – Allow outbound</vt:lpstr>
      <vt:lpstr>Cross-tenant inbound &amp; outbound restrictions</vt:lpstr>
      <vt:lpstr>PowerPoint Presentation</vt:lpstr>
      <vt:lpstr>PowerPoint Presentation</vt:lpstr>
      <vt:lpstr>PowerPoint Presentation</vt:lpstr>
      <vt:lpstr>Manage your environments in the Power Platform admin center</vt:lpstr>
      <vt:lpstr>Environment</vt:lpstr>
      <vt:lpstr>Types of Environments (Learn more here)</vt:lpstr>
      <vt:lpstr>Default Environment</vt:lpstr>
      <vt:lpstr>PowerPoint Presentation</vt:lpstr>
      <vt:lpstr>PowerPoint Presentation</vt:lpstr>
      <vt:lpstr>Cutom environments</vt:lpstr>
      <vt:lpstr>PowerPoint Presentation</vt:lpstr>
      <vt:lpstr>Clearly communicate your strategy to your makers</vt:lpstr>
      <vt:lpstr>Environment security and access control</vt:lpstr>
      <vt:lpstr>User Access Diags and Troubleshooting </vt:lpstr>
      <vt:lpstr>Security with Dataverse in an environment</vt:lpstr>
      <vt:lpstr>Key out-of-box security roles you need to know</vt:lpstr>
      <vt:lpstr>Customizing Security Roles</vt:lpstr>
      <vt:lpstr>Controlling User Access to Dataverse environments</vt:lpstr>
      <vt:lpstr>PowerPoint Presentation</vt:lpstr>
      <vt:lpstr>PowerPoint Presentation</vt:lpstr>
      <vt:lpstr>Resource level access</vt:lpstr>
      <vt:lpstr>Sharing Component and Granting Data Access</vt:lpstr>
      <vt:lpstr>PowerPoint Presentation</vt:lpstr>
      <vt:lpstr>PowerPoint Presentation</vt:lpstr>
      <vt:lpstr>PowerPoint Presentation</vt:lpstr>
      <vt:lpstr>Data loss prevention key facts</vt:lpstr>
      <vt:lpstr>Tenant and Environment Policies</vt:lpstr>
      <vt:lpstr>PowerPoint Presentation</vt:lpstr>
      <vt:lpstr>PowerPoint Presentation</vt:lpstr>
      <vt:lpstr>PowerPoint Presentation</vt:lpstr>
      <vt:lpstr>DLP Policy Enforcement</vt:lpstr>
      <vt:lpstr>DLP Management Interfaces</vt:lpstr>
      <vt:lpstr>DLP Strategy</vt:lpstr>
      <vt:lpstr>Things to consider with data policies</vt:lpstr>
      <vt:lpstr>PowerPoint Presentation</vt:lpstr>
      <vt:lpstr>PowerPoint Presentation</vt:lpstr>
      <vt:lpstr>Security Roles and Privileges</vt:lpstr>
      <vt:lpstr>Record-level security</vt:lpstr>
      <vt:lpstr>Field level security</vt:lpstr>
      <vt:lpstr>PowerPoint Presentation</vt:lpstr>
      <vt:lpstr>PowerPoint Presentation</vt:lpstr>
      <vt:lpstr>On-prem Gateways: Key Facts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Jenkins</cp:lastModifiedBy>
  <cp:revision>34</cp:revision>
  <dcterms:created xsi:type="dcterms:W3CDTF">2012-07-13T10:00:08Z</dcterms:created>
  <dcterms:modified xsi:type="dcterms:W3CDTF">2022-06-01T00:45:12Z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